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47"/>
  </p:notesMasterIdLst>
  <p:sldIdLst>
    <p:sldId id="259" r:id="rId2"/>
    <p:sldId id="260" r:id="rId3"/>
    <p:sldId id="293" r:id="rId4"/>
    <p:sldId id="296" r:id="rId5"/>
    <p:sldId id="297" r:id="rId6"/>
    <p:sldId id="295" r:id="rId7"/>
    <p:sldId id="266" r:id="rId8"/>
    <p:sldId id="312" r:id="rId9"/>
    <p:sldId id="309" r:id="rId10"/>
    <p:sldId id="269" r:id="rId11"/>
    <p:sldId id="267" r:id="rId12"/>
    <p:sldId id="289" r:id="rId13"/>
    <p:sldId id="290" r:id="rId14"/>
    <p:sldId id="291" r:id="rId15"/>
    <p:sldId id="287" r:id="rId16"/>
    <p:sldId id="294" r:id="rId17"/>
    <p:sldId id="302" r:id="rId18"/>
    <p:sldId id="275" r:id="rId19"/>
    <p:sldId id="261" r:id="rId20"/>
    <p:sldId id="263" r:id="rId21"/>
    <p:sldId id="264" r:id="rId22"/>
    <p:sldId id="375" r:id="rId23"/>
    <p:sldId id="376" r:id="rId24"/>
    <p:sldId id="272" r:id="rId25"/>
    <p:sldId id="274" r:id="rId26"/>
    <p:sldId id="300" r:id="rId27"/>
    <p:sldId id="271" r:id="rId28"/>
    <p:sldId id="273" r:id="rId29"/>
    <p:sldId id="279" r:id="rId30"/>
    <p:sldId id="292" r:id="rId31"/>
    <p:sldId id="285" r:id="rId32"/>
    <p:sldId id="305" r:id="rId33"/>
    <p:sldId id="306" r:id="rId34"/>
    <p:sldId id="307" r:id="rId35"/>
    <p:sldId id="308" r:id="rId36"/>
    <p:sldId id="280" r:id="rId37"/>
    <p:sldId id="313" r:id="rId38"/>
    <p:sldId id="278" r:id="rId39"/>
    <p:sldId id="277" r:id="rId40"/>
    <p:sldId id="276" r:id="rId41"/>
    <p:sldId id="282" r:id="rId42"/>
    <p:sldId id="281" r:id="rId43"/>
    <p:sldId id="284" r:id="rId44"/>
    <p:sldId id="310" r:id="rId45"/>
    <p:sldId id="28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3D4CD9-FA94-43EA-9650-52F7A9E07868}" v="2" dt="2023-09-02T00:47:34.0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94"/>
  </p:normalViewPr>
  <p:slideViewPr>
    <p:cSldViewPr snapToGrid="0" snapToObjects="1">
      <p:cViewPr varScale="1">
        <p:scale>
          <a:sx n="62" d="100"/>
          <a:sy n="62" d="100"/>
        </p:scale>
        <p:origin x="8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ely, Mary" userId="5a1f7762-6bf9-45fd-aaf2-a1a6eeff07df" providerId="ADAL" clId="{A13D4CD9-FA94-43EA-9650-52F7A9E07868}"/>
    <pc:docChg chg="undo custSel addSld delSld modSld">
      <pc:chgData name="Keely, Mary" userId="5a1f7762-6bf9-45fd-aaf2-a1a6eeff07df" providerId="ADAL" clId="{A13D4CD9-FA94-43EA-9650-52F7A9E07868}" dt="2023-09-02T00:47:57.531" v="214" actId="1076"/>
      <pc:docMkLst>
        <pc:docMk/>
      </pc:docMkLst>
      <pc:sldChg chg="modSp mod">
        <pc:chgData name="Keely, Mary" userId="5a1f7762-6bf9-45fd-aaf2-a1a6eeff07df" providerId="ADAL" clId="{A13D4CD9-FA94-43EA-9650-52F7A9E07868}" dt="2023-08-31T20:02:09.373" v="157" actId="20577"/>
        <pc:sldMkLst>
          <pc:docMk/>
          <pc:sldMk cId="2029915278" sldId="273"/>
        </pc:sldMkLst>
        <pc:spChg chg="mod">
          <ac:chgData name="Keely, Mary" userId="5a1f7762-6bf9-45fd-aaf2-a1a6eeff07df" providerId="ADAL" clId="{A13D4CD9-FA94-43EA-9650-52F7A9E07868}" dt="2023-08-31T20:02:09.373" v="157" actId="20577"/>
          <ac:spMkLst>
            <pc:docMk/>
            <pc:sldMk cId="2029915278" sldId="273"/>
            <ac:spMk id="19459" creationId="{00000000-0000-0000-0000-000000000000}"/>
          </ac:spMkLst>
        </pc:spChg>
      </pc:sldChg>
      <pc:sldChg chg="del">
        <pc:chgData name="Keely, Mary" userId="5a1f7762-6bf9-45fd-aaf2-a1a6eeff07df" providerId="ADAL" clId="{A13D4CD9-FA94-43EA-9650-52F7A9E07868}" dt="2023-08-31T11:39:24.391" v="0" actId="2696"/>
        <pc:sldMkLst>
          <pc:docMk/>
          <pc:sldMk cId="2738619581" sldId="311"/>
        </pc:sldMkLst>
      </pc:sldChg>
      <pc:sldChg chg="modSp mod">
        <pc:chgData name="Keely, Mary" userId="5a1f7762-6bf9-45fd-aaf2-a1a6eeff07df" providerId="ADAL" clId="{A13D4CD9-FA94-43EA-9650-52F7A9E07868}" dt="2023-08-31T20:06:57.519" v="207" actId="1076"/>
        <pc:sldMkLst>
          <pc:docMk/>
          <pc:sldMk cId="3242468514" sldId="313"/>
        </pc:sldMkLst>
        <pc:spChg chg="mod">
          <ac:chgData name="Keely, Mary" userId="5a1f7762-6bf9-45fd-aaf2-a1a6eeff07df" providerId="ADAL" clId="{A13D4CD9-FA94-43EA-9650-52F7A9E07868}" dt="2023-08-31T20:03:35.854" v="162" actId="27636"/>
          <ac:spMkLst>
            <pc:docMk/>
            <pc:sldMk cId="3242468514" sldId="313"/>
            <ac:spMk id="2" creationId="{E75157EB-AF5A-489A-84B4-442092504B8A}"/>
          </ac:spMkLst>
        </pc:spChg>
        <pc:spChg chg="mod">
          <ac:chgData name="Keely, Mary" userId="5a1f7762-6bf9-45fd-aaf2-a1a6eeff07df" providerId="ADAL" clId="{A13D4CD9-FA94-43EA-9650-52F7A9E07868}" dt="2023-08-31T20:06:57.519" v="207" actId="1076"/>
          <ac:spMkLst>
            <pc:docMk/>
            <pc:sldMk cId="3242468514" sldId="313"/>
            <ac:spMk id="12" creationId="{F305695B-29F6-4869-A7B2-8EB9233B6036}"/>
          </ac:spMkLst>
        </pc:spChg>
      </pc:sldChg>
      <pc:sldChg chg="modSp add mod">
        <pc:chgData name="Keely, Mary" userId="5a1f7762-6bf9-45fd-aaf2-a1a6eeff07df" providerId="ADAL" clId="{A13D4CD9-FA94-43EA-9650-52F7A9E07868}" dt="2023-09-02T00:47:57.531" v="214" actId="1076"/>
        <pc:sldMkLst>
          <pc:docMk/>
          <pc:sldMk cId="114769864" sldId="376"/>
        </pc:sldMkLst>
        <pc:spChg chg="mod">
          <ac:chgData name="Keely, Mary" userId="5a1f7762-6bf9-45fd-aaf2-a1a6eeff07df" providerId="ADAL" clId="{A13D4CD9-FA94-43EA-9650-52F7A9E07868}" dt="2023-09-02T00:47:34.135" v="211" actId="27636"/>
          <ac:spMkLst>
            <pc:docMk/>
            <pc:sldMk cId="114769864" sldId="376"/>
            <ac:spMk id="2" creationId="{C3A9968B-2619-4F71-AB00-4C493E120805}"/>
          </ac:spMkLst>
        </pc:spChg>
        <pc:spChg chg="mod">
          <ac:chgData name="Keely, Mary" userId="5a1f7762-6bf9-45fd-aaf2-a1a6eeff07df" providerId="ADAL" clId="{A13D4CD9-FA94-43EA-9650-52F7A9E07868}" dt="2023-09-02T00:47:57.531" v="214" actId="1076"/>
          <ac:spMkLst>
            <pc:docMk/>
            <pc:sldMk cId="114769864" sldId="376"/>
            <ac:spMk id="3" creationId="{A5F14073-9F68-4B7E-A576-26899D58C7A9}"/>
          </ac:spMkLst>
        </pc:spChg>
        <pc:picChg chg="mod">
          <ac:chgData name="Keely, Mary" userId="5a1f7762-6bf9-45fd-aaf2-a1a6eeff07df" providerId="ADAL" clId="{A13D4CD9-FA94-43EA-9650-52F7A9E07868}" dt="2023-09-02T00:47:53.390" v="213" actId="1076"/>
          <ac:picMkLst>
            <pc:docMk/>
            <pc:sldMk cId="114769864" sldId="376"/>
            <ac:picMk id="13" creationId="{FA972E30-DB93-4A47-ADB0-A7C487EAE285}"/>
          </ac:picMkLst>
        </pc:picChg>
      </pc:sldChg>
      <pc:sldChg chg="addSp delSp modSp new del mod setBg">
        <pc:chgData name="Keely, Mary" userId="5a1f7762-6bf9-45fd-aaf2-a1a6eeff07df" providerId="ADAL" clId="{A13D4CD9-FA94-43EA-9650-52F7A9E07868}" dt="2023-08-31T20:07:44.380" v="208" actId="2696"/>
        <pc:sldMkLst>
          <pc:docMk/>
          <pc:sldMk cId="3567978410" sldId="376"/>
        </pc:sldMkLst>
        <pc:spChg chg="add del mod">
          <ac:chgData name="Keely, Mary" userId="5a1f7762-6bf9-45fd-aaf2-a1a6eeff07df" providerId="ADAL" clId="{A13D4CD9-FA94-43EA-9650-52F7A9E07868}" dt="2023-08-31T19:59:40.880" v="154" actId="26606"/>
          <ac:spMkLst>
            <pc:docMk/>
            <pc:sldMk cId="3567978410" sldId="376"/>
            <ac:spMk id="2" creationId="{EC9D697F-A7F5-B308-1125-8FE2EA42556A}"/>
          </ac:spMkLst>
        </pc:spChg>
        <pc:spChg chg="add del">
          <ac:chgData name="Keely, Mary" userId="5a1f7762-6bf9-45fd-aaf2-a1a6eeff07df" providerId="ADAL" clId="{A13D4CD9-FA94-43EA-9650-52F7A9E07868}" dt="2023-08-31T19:59:35.042" v="149" actId="26606"/>
          <ac:spMkLst>
            <pc:docMk/>
            <pc:sldMk cId="3567978410" sldId="376"/>
            <ac:spMk id="20" creationId="{3BCB5F6A-9EB0-40B0-9D13-3023E9A20508}"/>
          </ac:spMkLst>
        </pc:spChg>
        <pc:spChg chg="add del">
          <ac:chgData name="Keely, Mary" userId="5a1f7762-6bf9-45fd-aaf2-a1a6eeff07df" providerId="ADAL" clId="{A13D4CD9-FA94-43EA-9650-52F7A9E07868}" dt="2023-08-31T19:59:37.791" v="151" actId="26606"/>
          <ac:spMkLst>
            <pc:docMk/>
            <pc:sldMk cId="3567978410" sldId="376"/>
            <ac:spMk id="24" creationId="{3F088236-D655-4F88-B238-E16762358025}"/>
          </ac:spMkLst>
        </pc:spChg>
        <pc:spChg chg="add del">
          <ac:chgData name="Keely, Mary" userId="5a1f7762-6bf9-45fd-aaf2-a1a6eeff07df" providerId="ADAL" clId="{A13D4CD9-FA94-43EA-9650-52F7A9E07868}" dt="2023-08-31T19:59:37.791" v="151" actId="26606"/>
          <ac:spMkLst>
            <pc:docMk/>
            <pc:sldMk cId="3567978410" sldId="376"/>
            <ac:spMk id="26" creationId="{3DAC0C92-199E-475C-9390-119A9B027276}"/>
          </ac:spMkLst>
        </pc:spChg>
        <pc:spChg chg="add del">
          <ac:chgData name="Keely, Mary" userId="5a1f7762-6bf9-45fd-aaf2-a1a6eeff07df" providerId="ADAL" clId="{A13D4CD9-FA94-43EA-9650-52F7A9E07868}" dt="2023-08-31T19:59:37.791" v="151" actId="26606"/>
          <ac:spMkLst>
            <pc:docMk/>
            <pc:sldMk cId="3567978410" sldId="376"/>
            <ac:spMk id="28" creationId="{C4CFB339-0ED8-4FE2-9EF1-6D1375B8499B}"/>
          </ac:spMkLst>
        </pc:spChg>
        <pc:spChg chg="add del">
          <ac:chgData name="Keely, Mary" userId="5a1f7762-6bf9-45fd-aaf2-a1a6eeff07df" providerId="ADAL" clId="{A13D4CD9-FA94-43EA-9650-52F7A9E07868}" dt="2023-08-31T19:59:37.791" v="151" actId="26606"/>
          <ac:spMkLst>
            <pc:docMk/>
            <pc:sldMk cId="3567978410" sldId="376"/>
            <ac:spMk id="30" creationId="{31896C80-2069-4431-9C19-83B913734490}"/>
          </ac:spMkLst>
        </pc:spChg>
        <pc:spChg chg="add del">
          <ac:chgData name="Keely, Mary" userId="5a1f7762-6bf9-45fd-aaf2-a1a6eeff07df" providerId="ADAL" clId="{A13D4CD9-FA94-43EA-9650-52F7A9E07868}" dt="2023-08-31T19:59:37.791" v="151" actId="26606"/>
          <ac:spMkLst>
            <pc:docMk/>
            <pc:sldMk cId="3567978410" sldId="376"/>
            <ac:spMk id="32" creationId="{BF120A21-0841-4823-B0C4-28AEBCEF9B78}"/>
          </ac:spMkLst>
        </pc:spChg>
        <pc:spChg chg="add">
          <ac:chgData name="Keely, Mary" userId="5a1f7762-6bf9-45fd-aaf2-a1a6eeff07df" providerId="ADAL" clId="{A13D4CD9-FA94-43EA-9650-52F7A9E07868}" dt="2023-08-31T19:59:40.880" v="154" actId="26606"/>
          <ac:spMkLst>
            <pc:docMk/>
            <pc:sldMk cId="3567978410" sldId="376"/>
            <ac:spMk id="33" creationId="{87BD1F4E-A66D-4C06-86DA-8D56CA7A3B41}"/>
          </ac:spMkLst>
        </pc:spChg>
        <pc:spChg chg="add del">
          <ac:chgData name="Keely, Mary" userId="5a1f7762-6bf9-45fd-aaf2-a1a6eeff07df" providerId="ADAL" clId="{A13D4CD9-FA94-43EA-9650-52F7A9E07868}" dt="2023-08-31T19:59:37.791" v="151" actId="26606"/>
          <ac:spMkLst>
            <pc:docMk/>
            <pc:sldMk cId="3567978410" sldId="376"/>
            <ac:spMk id="34" creationId="{DBB05BAE-BBD3-4289-899F-A6851503C6B0}"/>
          </ac:spMkLst>
        </pc:spChg>
        <pc:spChg chg="add del">
          <ac:chgData name="Keely, Mary" userId="5a1f7762-6bf9-45fd-aaf2-a1a6eeff07df" providerId="ADAL" clId="{A13D4CD9-FA94-43EA-9650-52F7A9E07868}" dt="2023-08-31T19:59:37.791" v="151" actId="26606"/>
          <ac:spMkLst>
            <pc:docMk/>
            <pc:sldMk cId="3567978410" sldId="376"/>
            <ac:spMk id="36" creationId="{9874D11C-36F5-4BBE-A490-019A54E953B0}"/>
          </ac:spMkLst>
        </pc:spChg>
        <pc:spChg chg="add del">
          <ac:chgData name="Keely, Mary" userId="5a1f7762-6bf9-45fd-aaf2-a1a6eeff07df" providerId="ADAL" clId="{A13D4CD9-FA94-43EA-9650-52F7A9E07868}" dt="2023-08-31T19:59:40.851" v="153" actId="26606"/>
          <ac:spMkLst>
            <pc:docMk/>
            <pc:sldMk cId="3567978410" sldId="376"/>
            <ac:spMk id="40" creationId="{EB6743CF-E74B-4A3C-A785-599069DB89DF}"/>
          </ac:spMkLst>
        </pc:spChg>
        <pc:spChg chg="add">
          <ac:chgData name="Keely, Mary" userId="5a1f7762-6bf9-45fd-aaf2-a1a6eeff07df" providerId="ADAL" clId="{A13D4CD9-FA94-43EA-9650-52F7A9E07868}" dt="2023-08-31T19:59:40.880" v="154" actId="26606"/>
          <ac:spMkLst>
            <pc:docMk/>
            <pc:sldMk cId="3567978410" sldId="376"/>
            <ac:spMk id="43" creationId="{655AE6B0-AC9E-4167-806F-E9DB135FC46B}"/>
          </ac:spMkLst>
        </pc:spChg>
        <pc:grpChg chg="add del">
          <ac:chgData name="Keely, Mary" userId="5a1f7762-6bf9-45fd-aaf2-a1a6eeff07df" providerId="ADAL" clId="{A13D4CD9-FA94-43EA-9650-52F7A9E07868}" dt="2023-08-31T19:59:35.042" v="149" actId="26606"/>
          <ac:grpSpMkLst>
            <pc:docMk/>
            <pc:sldMk cId="3567978410" sldId="376"/>
            <ac:grpSpMk id="8" creationId="{10BE40E3-5550-4CDD-B4FD-387C33EBF157}"/>
          </ac:grpSpMkLst>
        </pc:grpChg>
        <pc:grpChg chg="add del">
          <ac:chgData name="Keely, Mary" userId="5a1f7762-6bf9-45fd-aaf2-a1a6eeff07df" providerId="ADAL" clId="{A13D4CD9-FA94-43EA-9650-52F7A9E07868}" dt="2023-08-31T19:59:37.791" v="151" actId="26606"/>
          <ac:grpSpMkLst>
            <pc:docMk/>
            <pc:sldMk cId="3567978410" sldId="376"/>
            <ac:grpSpMk id="23" creationId="{10BE40E3-5550-4CDD-B4FD-387C33EBF157}"/>
          </ac:grpSpMkLst>
        </pc:grpChg>
        <pc:grpChg chg="add del">
          <ac:chgData name="Keely, Mary" userId="5a1f7762-6bf9-45fd-aaf2-a1a6eeff07df" providerId="ADAL" clId="{A13D4CD9-FA94-43EA-9650-52F7A9E07868}" dt="2023-08-31T19:59:40.851" v="153" actId="26606"/>
          <ac:grpSpMkLst>
            <pc:docMk/>
            <pc:sldMk cId="3567978410" sldId="376"/>
            <ac:grpSpMk id="38" creationId="{10BE40E3-5550-4CDD-B4FD-387C33EBF157}"/>
          </ac:grpSpMkLst>
        </pc:grpChg>
        <pc:grpChg chg="add">
          <ac:chgData name="Keely, Mary" userId="5a1f7762-6bf9-45fd-aaf2-a1a6eeff07df" providerId="ADAL" clId="{A13D4CD9-FA94-43EA-9650-52F7A9E07868}" dt="2023-08-31T19:59:40.880" v="154" actId="26606"/>
          <ac:grpSpMkLst>
            <pc:docMk/>
            <pc:sldMk cId="3567978410" sldId="376"/>
            <ac:grpSpMk id="42" creationId="{D920209C-E85B-4D6F-A56F-724F5ADA811C}"/>
          </ac:grpSpMkLst>
        </pc:grpChg>
        <pc:grpChg chg="add">
          <ac:chgData name="Keely, Mary" userId="5a1f7762-6bf9-45fd-aaf2-a1a6eeff07df" providerId="ADAL" clId="{A13D4CD9-FA94-43EA-9650-52F7A9E07868}" dt="2023-08-31T19:59:40.880" v="154" actId="26606"/>
          <ac:grpSpMkLst>
            <pc:docMk/>
            <pc:sldMk cId="3567978410" sldId="376"/>
            <ac:grpSpMk id="44" creationId="{3523416A-383B-4FDC-B4C9-D8EDDFE9C043}"/>
          </ac:grpSpMkLst>
        </pc:grpChg>
        <pc:graphicFrameChg chg="add">
          <ac:chgData name="Keely, Mary" userId="5a1f7762-6bf9-45fd-aaf2-a1a6eeff07df" providerId="ADAL" clId="{A13D4CD9-FA94-43EA-9650-52F7A9E07868}" dt="2023-08-31T19:59:40.880" v="154" actId="26606"/>
          <ac:graphicFrameMkLst>
            <pc:docMk/>
            <pc:sldMk cId="3567978410" sldId="376"/>
            <ac:graphicFrameMk id="52" creationId="{ADE8AE38-2E38-9659-9520-754940490815}"/>
          </ac:graphicFrameMkLst>
        </pc:graphicFrameChg>
        <pc:picChg chg="add del">
          <ac:chgData name="Keely, Mary" userId="5a1f7762-6bf9-45fd-aaf2-a1a6eeff07df" providerId="ADAL" clId="{A13D4CD9-FA94-43EA-9650-52F7A9E07868}" dt="2023-08-31T19:59:35.042" v="149" actId="26606"/>
          <ac:picMkLst>
            <pc:docMk/>
            <pc:sldMk cId="3567978410" sldId="376"/>
            <ac:picMk id="4" creationId="{3B728FBD-9591-0FE4-01B0-D5DCB8AC9046}"/>
          </ac:picMkLst>
        </pc:picChg>
        <pc:picChg chg="add del">
          <ac:chgData name="Keely, Mary" userId="5a1f7762-6bf9-45fd-aaf2-a1a6eeff07df" providerId="ADAL" clId="{A13D4CD9-FA94-43EA-9650-52F7A9E07868}" dt="2023-08-31T19:59:37.791" v="151" actId="26606"/>
          <ac:picMkLst>
            <pc:docMk/>
            <pc:sldMk cId="3567978410" sldId="376"/>
            <ac:picMk id="25" creationId="{AE10430B-ECC5-7D7C-795B-6101E70D885F}"/>
          </ac:picMkLst>
        </pc:picChg>
        <pc:picChg chg="add del">
          <ac:chgData name="Keely, Mary" userId="5a1f7762-6bf9-45fd-aaf2-a1a6eeff07df" providerId="ADAL" clId="{A13D4CD9-FA94-43EA-9650-52F7A9E07868}" dt="2023-08-31T19:59:40.851" v="153" actId="26606"/>
          <ac:picMkLst>
            <pc:docMk/>
            <pc:sldMk cId="3567978410" sldId="376"/>
            <ac:picMk id="39" creationId="{BCFC95D9-5FE4-3074-0FD8-85FF4B81F1F5}"/>
          </ac:picMkLst>
        </pc:picChg>
        <pc:cxnChg chg="add del">
          <ac:chgData name="Keely, Mary" userId="5a1f7762-6bf9-45fd-aaf2-a1a6eeff07df" providerId="ADAL" clId="{A13D4CD9-FA94-43EA-9650-52F7A9E07868}" dt="2023-08-31T19:59:37.791" v="151" actId="26606"/>
          <ac:cxnSpMkLst>
            <pc:docMk/>
            <pc:sldMk cId="3567978410" sldId="376"/>
            <ac:cxnSpMk id="22" creationId="{2AFD8CBA-54A3-4363-991B-B9C631BBFA74}"/>
          </ac:cxnSpMkLst>
        </pc:cxnChg>
        <pc:cxnChg chg="add del">
          <ac:chgData name="Keely, Mary" userId="5a1f7762-6bf9-45fd-aaf2-a1a6eeff07df" providerId="ADAL" clId="{A13D4CD9-FA94-43EA-9650-52F7A9E07868}" dt="2023-08-31T19:59:37.791" v="151" actId="26606"/>
          <ac:cxnSpMkLst>
            <pc:docMk/>
            <pc:sldMk cId="3567978410" sldId="376"/>
            <ac:cxnSpMk id="27" creationId="{64FA5DFF-7FE6-4855-84E6-DFA78EE978BD}"/>
          </ac:cxnSpMkLst>
        </pc:cxn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ata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79F2419-E581-4115-98C0-0DE3832646F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C574D02-7633-494C-B59A-93F553711ED1}">
      <dgm:prSet/>
      <dgm:spPr/>
      <dgm:t>
        <a:bodyPr/>
        <a:lstStyle/>
        <a:p>
          <a:r>
            <a:rPr lang="en-US" dirty="0">
              <a:latin typeface="Candara" panose="020E0502030303020204" pitchFamily="34" charset="0"/>
            </a:rPr>
            <a:t>Please be sure to write your child’s name on all coats/jackets, lunch boxes, book bag, pencil pouches and reusable water bottles.   </a:t>
          </a:r>
        </a:p>
      </dgm:t>
    </dgm:pt>
    <dgm:pt modelId="{4CA509EA-08E3-4D39-AA36-5DF318E2D76D}" type="parTrans" cxnId="{FFE0387F-0908-4CE7-91E7-D7C3A0DB0B1F}">
      <dgm:prSet/>
      <dgm:spPr/>
      <dgm:t>
        <a:bodyPr/>
        <a:lstStyle/>
        <a:p>
          <a:endParaRPr lang="en-US"/>
        </a:p>
      </dgm:t>
    </dgm:pt>
    <dgm:pt modelId="{D2364DAC-7D3A-41C0-A8C2-014AE87AC896}" type="sibTrans" cxnId="{FFE0387F-0908-4CE7-91E7-D7C3A0DB0B1F}">
      <dgm:prSet/>
      <dgm:spPr/>
      <dgm:t>
        <a:bodyPr/>
        <a:lstStyle/>
        <a:p>
          <a:endParaRPr lang="en-US"/>
        </a:p>
      </dgm:t>
    </dgm:pt>
    <dgm:pt modelId="{8B5D5833-DF58-4954-BBA2-20E84067B11F}">
      <dgm:prSet/>
      <dgm:spPr/>
      <dgm:t>
        <a:bodyPr/>
        <a:lstStyle/>
        <a:p>
          <a:r>
            <a:rPr lang="en-US" dirty="0">
              <a:latin typeface="Candara" panose="020E0502030303020204" pitchFamily="34" charset="0"/>
            </a:rPr>
            <a:t>If they misplace an item at school, having their name on their personal belongings will help us get the item back to the student.</a:t>
          </a:r>
        </a:p>
      </dgm:t>
    </dgm:pt>
    <dgm:pt modelId="{B2B74701-E333-40AE-AF2C-708B8633C6C5}" type="parTrans" cxnId="{D9DE6955-3ED5-46E4-9CFD-797C80E53F6A}">
      <dgm:prSet/>
      <dgm:spPr/>
      <dgm:t>
        <a:bodyPr/>
        <a:lstStyle/>
        <a:p>
          <a:endParaRPr lang="en-US"/>
        </a:p>
      </dgm:t>
    </dgm:pt>
    <dgm:pt modelId="{B68B522B-E03C-43D3-93BB-C7944A3BF36E}" type="sibTrans" cxnId="{D9DE6955-3ED5-46E4-9CFD-797C80E53F6A}">
      <dgm:prSet/>
      <dgm:spPr/>
      <dgm:t>
        <a:bodyPr/>
        <a:lstStyle/>
        <a:p>
          <a:endParaRPr lang="en-US"/>
        </a:p>
      </dgm:t>
    </dgm:pt>
    <dgm:pt modelId="{4D00BB43-24B4-43C4-887E-D719C8AC2750}" type="pres">
      <dgm:prSet presAssocID="{479F2419-E581-4115-98C0-0DE3832646F3}" presName="linear" presStyleCnt="0">
        <dgm:presLayoutVars>
          <dgm:animLvl val="lvl"/>
          <dgm:resizeHandles val="exact"/>
        </dgm:presLayoutVars>
      </dgm:prSet>
      <dgm:spPr/>
    </dgm:pt>
    <dgm:pt modelId="{47BEC909-C24B-4F3B-B10A-4216D10B3827}" type="pres">
      <dgm:prSet presAssocID="{EC574D02-7633-494C-B59A-93F553711ED1}" presName="parentText" presStyleLbl="node1" presStyleIdx="0" presStyleCnt="2">
        <dgm:presLayoutVars>
          <dgm:chMax val="0"/>
          <dgm:bulletEnabled val="1"/>
        </dgm:presLayoutVars>
      </dgm:prSet>
      <dgm:spPr/>
    </dgm:pt>
    <dgm:pt modelId="{752ADE45-0795-4533-88A9-68CBB6C4B868}" type="pres">
      <dgm:prSet presAssocID="{D2364DAC-7D3A-41C0-A8C2-014AE87AC896}" presName="spacer" presStyleCnt="0"/>
      <dgm:spPr/>
    </dgm:pt>
    <dgm:pt modelId="{CA5678F7-8C40-4ADF-81F1-DE1868A289B7}" type="pres">
      <dgm:prSet presAssocID="{8B5D5833-DF58-4954-BBA2-20E84067B11F}" presName="parentText" presStyleLbl="node1" presStyleIdx="1" presStyleCnt="2">
        <dgm:presLayoutVars>
          <dgm:chMax val="0"/>
          <dgm:bulletEnabled val="1"/>
        </dgm:presLayoutVars>
      </dgm:prSet>
      <dgm:spPr/>
    </dgm:pt>
  </dgm:ptLst>
  <dgm:cxnLst>
    <dgm:cxn modelId="{D87EAC04-142A-45AF-A77A-8952F0D4A561}" type="presOf" srcId="{479F2419-E581-4115-98C0-0DE3832646F3}" destId="{4D00BB43-24B4-43C4-887E-D719C8AC2750}" srcOrd="0" destOrd="0" presId="urn:microsoft.com/office/officeart/2005/8/layout/vList2"/>
    <dgm:cxn modelId="{990CCF5B-F94F-45BE-B92D-A230188AA092}" type="presOf" srcId="{8B5D5833-DF58-4954-BBA2-20E84067B11F}" destId="{CA5678F7-8C40-4ADF-81F1-DE1868A289B7}" srcOrd="0" destOrd="0" presId="urn:microsoft.com/office/officeart/2005/8/layout/vList2"/>
    <dgm:cxn modelId="{D9DE6955-3ED5-46E4-9CFD-797C80E53F6A}" srcId="{479F2419-E581-4115-98C0-0DE3832646F3}" destId="{8B5D5833-DF58-4954-BBA2-20E84067B11F}" srcOrd="1" destOrd="0" parTransId="{B2B74701-E333-40AE-AF2C-708B8633C6C5}" sibTransId="{B68B522B-E03C-43D3-93BB-C7944A3BF36E}"/>
    <dgm:cxn modelId="{FFE0387F-0908-4CE7-91E7-D7C3A0DB0B1F}" srcId="{479F2419-E581-4115-98C0-0DE3832646F3}" destId="{EC574D02-7633-494C-B59A-93F553711ED1}" srcOrd="0" destOrd="0" parTransId="{4CA509EA-08E3-4D39-AA36-5DF318E2D76D}" sibTransId="{D2364DAC-7D3A-41C0-A8C2-014AE87AC896}"/>
    <dgm:cxn modelId="{568FBFCC-BFC4-41DA-B4EC-39F738844A15}" type="presOf" srcId="{EC574D02-7633-494C-B59A-93F553711ED1}" destId="{47BEC909-C24B-4F3B-B10A-4216D10B3827}" srcOrd="0" destOrd="0" presId="urn:microsoft.com/office/officeart/2005/8/layout/vList2"/>
    <dgm:cxn modelId="{7D30BB37-AA4C-471A-86CB-536F3B3A2A7A}" type="presParOf" srcId="{4D00BB43-24B4-43C4-887E-D719C8AC2750}" destId="{47BEC909-C24B-4F3B-B10A-4216D10B3827}" srcOrd="0" destOrd="0" presId="urn:microsoft.com/office/officeart/2005/8/layout/vList2"/>
    <dgm:cxn modelId="{09938AFD-E92B-4EA9-A9A7-BD5FB176CAED}" type="presParOf" srcId="{4D00BB43-24B4-43C4-887E-D719C8AC2750}" destId="{752ADE45-0795-4533-88A9-68CBB6C4B868}" srcOrd="1" destOrd="0" presId="urn:microsoft.com/office/officeart/2005/8/layout/vList2"/>
    <dgm:cxn modelId="{34918790-6C6E-4A20-853E-BFF2028111B6}" type="presParOf" srcId="{4D00BB43-24B4-43C4-887E-D719C8AC2750}" destId="{CA5678F7-8C40-4ADF-81F1-DE1868A289B7}"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37202F-F0E4-4AC0-AA15-B73C8FB7F88A}" type="doc">
      <dgm:prSet loTypeId="urn:microsoft.com/office/officeart/2018/5/layout/IconLeafLabelList" loCatId="icon" qsTypeId="urn:microsoft.com/office/officeart/2005/8/quickstyle/simple1" qsCatId="simple" csTypeId="urn:microsoft.com/office/officeart/2018/5/colors/Iconchunking_neutralicon_colorful2" csCatId="colorful" phldr="1"/>
      <dgm:spPr/>
      <dgm:t>
        <a:bodyPr/>
        <a:lstStyle/>
        <a:p>
          <a:endParaRPr lang="en-US"/>
        </a:p>
      </dgm:t>
    </dgm:pt>
    <dgm:pt modelId="{F6826476-4062-48E4-ACBB-A40C10FB30AF}">
      <dgm:prSet custT="1"/>
      <dgm:spPr/>
      <dgm:t>
        <a:bodyPr/>
        <a:lstStyle/>
        <a:p>
          <a:pPr>
            <a:lnSpc>
              <a:spcPct val="100000"/>
            </a:lnSpc>
            <a:defRPr cap="all"/>
          </a:pPr>
          <a:r>
            <a:rPr lang="en-US" sz="2000" b="1">
              <a:latin typeface="Candara Light" panose="020E0502030303020204" pitchFamily="34" charset="0"/>
            </a:rPr>
            <a:t>Self-management</a:t>
          </a:r>
        </a:p>
      </dgm:t>
    </dgm:pt>
    <dgm:pt modelId="{6B38D5F3-9521-4CCD-A6F4-6864541923AB}" type="parTrans" cxnId="{7680DB50-9FD9-4732-AEE3-4090521BB25A}">
      <dgm:prSet/>
      <dgm:spPr/>
      <dgm:t>
        <a:bodyPr/>
        <a:lstStyle/>
        <a:p>
          <a:endParaRPr lang="en-US"/>
        </a:p>
      </dgm:t>
    </dgm:pt>
    <dgm:pt modelId="{071C555E-3E69-46C6-A4EE-D6BAB67497E1}" type="sibTrans" cxnId="{7680DB50-9FD9-4732-AEE3-4090521BB25A}">
      <dgm:prSet/>
      <dgm:spPr/>
      <dgm:t>
        <a:bodyPr/>
        <a:lstStyle/>
        <a:p>
          <a:endParaRPr lang="en-US"/>
        </a:p>
      </dgm:t>
    </dgm:pt>
    <dgm:pt modelId="{1EC2091C-7809-4CF6-A80F-1405834342C8}">
      <dgm:prSet custT="1"/>
      <dgm:spPr/>
      <dgm:t>
        <a:bodyPr/>
        <a:lstStyle/>
        <a:p>
          <a:pPr>
            <a:lnSpc>
              <a:spcPct val="100000"/>
            </a:lnSpc>
            <a:defRPr cap="all"/>
          </a:pPr>
          <a:r>
            <a:rPr lang="en-US" sz="2000" b="1">
              <a:latin typeface="Candara Light" panose="020E0502030303020204" pitchFamily="34" charset="0"/>
            </a:rPr>
            <a:t>Social Skills</a:t>
          </a:r>
        </a:p>
      </dgm:t>
    </dgm:pt>
    <dgm:pt modelId="{514F6949-70B2-4032-9B16-8FAABA6025A7}" type="parTrans" cxnId="{ABC0C84B-478C-48D9-B5D5-161585EF20A0}">
      <dgm:prSet/>
      <dgm:spPr/>
      <dgm:t>
        <a:bodyPr/>
        <a:lstStyle/>
        <a:p>
          <a:endParaRPr lang="en-US"/>
        </a:p>
      </dgm:t>
    </dgm:pt>
    <dgm:pt modelId="{39A5B99F-41DC-4FC6-A908-331A60D18F98}" type="sibTrans" cxnId="{ABC0C84B-478C-48D9-B5D5-161585EF20A0}">
      <dgm:prSet/>
      <dgm:spPr/>
      <dgm:t>
        <a:bodyPr/>
        <a:lstStyle/>
        <a:p>
          <a:endParaRPr lang="en-US"/>
        </a:p>
      </dgm:t>
    </dgm:pt>
    <dgm:pt modelId="{39DE832F-3EFF-41A6-A7FA-0553826CB991}">
      <dgm:prSet custT="1"/>
      <dgm:spPr/>
      <dgm:t>
        <a:bodyPr/>
        <a:lstStyle/>
        <a:p>
          <a:pPr>
            <a:lnSpc>
              <a:spcPct val="100000"/>
            </a:lnSpc>
            <a:defRPr cap="all"/>
          </a:pPr>
          <a:r>
            <a:rPr lang="en-US" sz="2000" b="1">
              <a:latin typeface="Candara Light" panose="020E0502030303020204" pitchFamily="34" charset="0"/>
            </a:rPr>
            <a:t>Social Awareness</a:t>
          </a:r>
        </a:p>
      </dgm:t>
    </dgm:pt>
    <dgm:pt modelId="{5B1B0059-EB20-473D-BF36-ED31864F230F}" type="parTrans" cxnId="{93BBE957-0C40-474E-8BA8-3712157B9D18}">
      <dgm:prSet/>
      <dgm:spPr/>
      <dgm:t>
        <a:bodyPr/>
        <a:lstStyle/>
        <a:p>
          <a:endParaRPr lang="en-US"/>
        </a:p>
      </dgm:t>
    </dgm:pt>
    <dgm:pt modelId="{BF635603-7925-4B52-9AFC-AEAE7EEFCAF6}" type="sibTrans" cxnId="{93BBE957-0C40-474E-8BA8-3712157B9D18}">
      <dgm:prSet/>
      <dgm:spPr/>
      <dgm:t>
        <a:bodyPr/>
        <a:lstStyle/>
        <a:p>
          <a:endParaRPr lang="en-US"/>
        </a:p>
      </dgm:t>
    </dgm:pt>
    <dgm:pt modelId="{E493241E-D0F3-4E40-A6DD-E1F27BF119F0}">
      <dgm:prSet custT="1"/>
      <dgm:spPr/>
      <dgm:t>
        <a:bodyPr/>
        <a:lstStyle/>
        <a:p>
          <a:pPr>
            <a:lnSpc>
              <a:spcPct val="100000"/>
            </a:lnSpc>
            <a:defRPr cap="all"/>
          </a:pPr>
          <a:r>
            <a:rPr lang="en-US" sz="2000" b="1">
              <a:latin typeface="Candara Light" panose="020E0502030303020204" pitchFamily="34" charset="0"/>
            </a:rPr>
            <a:t>Self-care</a:t>
          </a:r>
        </a:p>
      </dgm:t>
    </dgm:pt>
    <dgm:pt modelId="{072959CF-C505-4762-8689-9FEDD0DCFC9D}" type="parTrans" cxnId="{DE00A00E-96CF-4E02-9164-32FD27F56E03}">
      <dgm:prSet/>
      <dgm:spPr/>
      <dgm:t>
        <a:bodyPr/>
        <a:lstStyle/>
        <a:p>
          <a:endParaRPr lang="en-US"/>
        </a:p>
      </dgm:t>
    </dgm:pt>
    <dgm:pt modelId="{1559FD72-01BC-4E4B-8597-544C891D04A4}" type="sibTrans" cxnId="{DE00A00E-96CF-4E02-9164-32FD27F56E03}">
      <dgm:prSet/>
      <dgm:spPr/>
      <dgm:t>
        <a:bodyPr/>
        <a:lstStyle/>
        <a:p>
          <a:endParaRPr lang="en-US"/>
        </a:p>
      </dgm:t>
    </dgm:pt>
    <dgm:pt modelId="{B7F55FA4-7932-464D-9AD2-0228197BF72E}">
      <dgm:prSet custT="1"/>
      <dgm:spPr/>
      <dgm:t>
        <a:bodyPr/>
        <a:lstStyle/>
        <a:p>
          <a:pPr>
            <a:lnSpc>
              <a:spcPct val="100000"/>
            </a:lnSpc>
            <a:defRPr cap="all"/>
          </a:pPr>
          <a:r>
            <a:rPr lang="en-US" sz="2000" b="1">
              <a:latin typeface="Candara Light" panose="020E0502030303020204" pitchFamily="34" charset="0"/>
            </a:rPr>
            <a:t>Emotions</a:t>
          </a:r>
        </a:p>
      </dgm:t>
    </dgm:pt>
    <dgm:pt modelId="{ABF9FE70-397F-4A28-A61F-7C0F43557B6F}" type="parTrans" cxnId="{E1CB1346-2F21-4EB8-8079-F36C00F34788}">
      <dgm:prSet/>
      <dgm:spPr/>
      <dgm:t>
        <a:bodyPr/>
        <a:lstStyle/>
        <a:p>
          <a:endParaRPr lang="en-US"/>
        </a:p>
      </dgm:t>
    </dgm:pt>
    <dgm:pt modelId="{32641966-03AE-4FAB-869C-823B083912FC}" type="sibTrans" cxnId="{E1CB1346-2F21-4EB8-8079-F36C00F34788}">
      <dgm:prSet/>
      <dgm:spPr/>
      <dgm:t>
        <a:bodyPr/>
        <a:lstStyle/>
        <a:p>
          <a:endParaRPr lang="en-US"/>
        </a:p>
      </dgm:t>
    </dgm:pt>
    <dgm:pt modelId="{42205DCD-C482-47E4-84E1-961E776962EE}" type="pres">
      <dgm:prSet presAssocID="{DD37202F-F0E4-4AC0-AA15-B73C8FB7F88A}" presName="root" presStyleCnt="0">
        <dgm:presLayoutVars>
          <dgm:dir/>
          <dgm:resizeHandles val="exact"/>
        </dgm:presLayoutVars>
      </dgm:prSet>
      <dgm:spPr/>
    </dgm:pt>
    <dgm:pt modelId="{952F407D-C8FE-4A7D-857F-1FCDBD60C7A7}" type="pres">
      <dgm:prSet presAssocID="{F6826476-4062-48E4-ACBB-A40C10FB30AF}" presName="compNode" presStyleCnt="0"/>
      <dgm:spPr/>
    </dgm:pt>
    <dgm:pt modelId="{78D238A0-7179-4B68-9066-877B4D694FAF}" type="pres">
      <dgm:prSet presAssocID="{F6826476-4062-48E4-ACBB-A40C10FB30AF}" presName="iconBgRect" presStyleLbl="bgShp" presStyleIdx="0" presStyleCnt="5"/>
      <dgm:spPr>
        <a:prstGeom prst="round2DiagRect">
          <a:avLst>
            <a:gd name="adj1" fmla="val 29727"/>
            <a:gd name="adj2" fmla="val 0"/>
          </a:avLst>
        </a:prstGeom>
      </dgm:spPr>
    </dgm:pt>
    <dgm:pt modelId="{3D4B6973-A004-4C02-B029-E2C5C6C4116A}" type="pres">
      <dgm:prSet presAssocID="{F6826476-4062-48E4-ACBB-A40C10FB30A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9B87C567-2E48-4D04-A40A-4124EA80771F}" type="pres">
      <dgm:prSet presAssocID="{F6826476-4062-48E4-ACBB-A40C10FB30AF}" presName="spaceRect" presStyleCnt="0"/>
      <dgm:spPr/>
    </dgm:pt>
    <dgm:pt modelId="{DBDFF2D6-9635-439F-87A1-475F0154B3F9}" type="pres">
      <dgm:prSet presAssocID="{F6826476-4062-48E4-ACBB-A40C10FB30AF}" presName="textRect" presStyleLbl="revTx" presStyleIdx="0" presStyleCnt="5" custScaleX="124142" custLinFactNeighborX="-8866">
        <dgm:presLayoutVars>
          <dgm:chMax val="1"/>
          <dgm:chPref val="1"/>
        </dgm:presLayoutVars>
      </dgm:prSet>
      <dgm:spPr/>
    </dgm:pt>
    <dgm:pt modelId="{93802426-ADA8-4FFE-A15C-DF226FFEEE1F}" type="pres">
      <dgm:prSet presAssocID="{071C555E-3E69-46C6-A4EE-D6BAB67497E1}" presName="sibTrans" presStyleCnt="0"/>
      <dgm:spPr/>
    </dgm:pt>
    <dgm:pt modelId="{7089469D-F598-4AF9-93F6-421CEDB70CB5}" type="pres">
      <dgm:prSet presAssocID="{1EC2091C-7809-4CF6-A80F-1405834342C8}" presName="compNode" presStyleCnt="0"/>
      <dgm:spPr/>
    </dgm:pt>
    <dgm:pt modelId="{1AE6ADCE-08C9-4A3F-9811-D3F10334C409}" type="pres">
      <dgm:prSet presAssocID="{1EC2091C-7809-4CF6-A80F-1405834342C8}" presName="iconBgRect" presStyleLbl="bgShp" presStyleIdx="1" presStyleCnt="5"/>
      <dgm:spPr>
        <a:prstGeom prst="round2DiagRect">
          <a:avLst>
            <a:gd name="adj1" fmla="val 29727"/>
            <a:gd name="adj2" fmla="val 0"/>
          </a:avLst>
        </a:prstGeom>
      </dgm:spPr>
    </dgm:pt>
    <dgm:pt modelId="{AF62B550-09D4-4FF3-8FFF-ED3ED7AFB357}" type="pres">
      <dgm:prSet presAssocID="{1EC2091C-7809-4CF6-A80F-1405834342C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6E59BAF6-28FE-49A1-806E-2F9DAFC8C6DF}" type="pres">
      <dgm:prSet presAssocID="{1EC2091C-7809-4CF6-A80F-1405834342C8}" presName="spaceRect" presStyleCnt="0"/>
      <dgm:spPr/>
    </dgm:pt>
    <dgm:pt modelId="{DD803725-4820-4E2B-B2D3-19818458F740}" type="pres">
      <dgm:prSet presAssocID="{1EC2091C-7809-4CF6-A80F-1405834342C8}" presName="textRect" presStyleLbl="revTx" presStyleIdx="1" presStyleCnt="5">
        <dgm:presLayoutVars>
          <dgm:chMax val="1"/>
          <dgm:chPref val="1"/>
        </dgm:presLayoutVars>
      </dgm:prSet>
      <dgm:spPr/>
    </dgm:pt>
    <dgm:pt modelId="{25EEF65D-B31E-47A9-8F52-051BA4AE0D80}" type="pres">
      <dgm:prSet presAssocID="{39A5B99F-41DC-4FC6-A908-331A60D18F98}" presName="sibTrans" presStyleCnt="0"/>
      <dgm:spPr/>
    </dgm:pt>
    <dgm:pt modelId="{16AF936A-0615-44A8-954E-EF475CD6EE27}" type="pres">
      <dgm:prSet presAssocID="{39DE832F-3EFF-41A6-A7FA-0553826CB991}" presName="compNode" presStyleCnt="0"/>
      <dgm:spPr/>
    </dgm:pt>
    <dgm:pt modelId="{5F3428D4-E0C1-4800-A353-F63E9978D883}" type="pres">
      <dgm:prSet presAssocID="{39DE832F-3EFF-41A6-A7FA-0553826CB991}" presName="iconBgRect" presStyleLbl="bgShp" presStyleIdx="2" presStyleCnt="5"/>
      <dgm:spPr>
        <a:prstGeom prst="round2DiagRect">
          <a:avLst>
            <a:gd name="adj1" fmla="val 29727"/>
            <a:gd name="adj2" fmla="val 0"/>
          </a:avLst>
        </a:prstGeom>
      </dgm:spPr>
    </dgm:pt>
    <dgm:pt modelId="{85168F03-2E6B-493A-90CF-20D50A485056}" type="pres">
      <dgm:prSet presAssocID="{39DE832F-3EFF-41A6-A7FA-0553826CB99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288E705E-22B2-4C12-B544-75BA2D573B10}" type="pres">
      <dgm:prSet presAssocID="{39DE832F-3EFF-41A6-A7FA-0553826CB991}" presName="spaceRect" presStyleCnt="0"/>
      <dgm:spPr/>
    </dgm:pt>
    <dgm:pt modelId="{FCF36174-A166-4475-AC89-99ABE555EC60}" type="pres">
      <dgm:prSet presAssocID="{39DE832F-3EFF-41A6-A7FA-0553826CB991}" presName="textRect" presStyleLbl="revTx" presStyleIdx="2" presStyleCnt="5">
        <dgm:presLayoutVars>
          <dgm:chMax val="1"/>
          <dgm:chPref val="1"/>
        </dgm:presLayoutVars>
      </dgm:prSet>
      <dgm:spPr/>
    </dgm:pt>
    <dgm:pt modelId="{4F3642B4-EDD4-4DA7-9308-E8AE5103A69D}" type="pres">
      <dgm:prSet presAssocID="{BF635603-7925-4B52-9AFC-AEAE7EEFCAF6}" presName="sibTrans" presStyleCnt="0"/>
      <dgm:spPr/>
    </dgm:pt>
    <dgm:pt modelId="{8210C984-0C7B-4313-8D7C-59FE8DF82DF7}" type="pres">
      <dgm:prSet presAssocID="{E493241E-D0F3-4E40-A6DD-E1F27BF119F0}" presName="compNode" presStyleCnt="0"/>
      <dgm:spPr/>
    </dgm:pt>
    <dgm:pt modelId="{65BA0E65-6426-4F63-8AED-FB387F799394}" type="pres">
      <dgm:prSet presAssocID="{E493241E-D0F3-4E40-A6DD-E1F27BF119F0}" presName="iconBgRect" presStyleLbl="bgShp" presStyleIdx="3" presStyleCnt="5"/>
      <dgm:spPr>
        <a:prstGeom prst="round2DiagRect">
          <a:avLst>
            <a:gd name="adj1" fmla="val 29727"/>
            <a:gd name="adj2" fmla="val 0"/>
          </a:avLst>
        </a:prstGeom>
      </dgm:spPr>
    </dgm:pt>
    <dgm:pt modelId="{8F8020EC-5675-49FF-B2C3-E37699923B0B}" type="pres">
      <dgm:prSet presAssocID="{E493241E-D0F3-4E40-A6DD-E1F27BF119F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16772ED7-F8CF-4844-85AD-75ADE266C9C4}" type="pres">
      <dgm:prSet presAssocID="{E493241E-D0F3-4E40-A6DD-E1F27BF119F0}" presName="spaceRect" presStyleCnt="0"/>
      <dgm:spPr/>
    </dgm:pt>
    <dgm:pt modelId="{0582B64B-D6B3-4A30-999D-80BE3760357B}" type="pres">
      <dgm:prSet presAssocID="{E493241E-D0F3-4E40-A6DD-E1F27BF119F0}" presName="textRect" presStyleLbl="revTx" presStyleIdx="3" presStyleCnt="5">
        <dgm:presLayoutVars>
          <dgm:chMax val="1"/>
          <dgm:chPref val="1"/>
        </dgm:presLayoutVars>
      </dgm:prSet>
      <dgm:spPr/>
    </dgm:pt>
    <dgm:pt modelId="{ABEB8A67-27B5-45E6-8919-DE91195BECF7}" type="pres">
      <dgm:prSet presAssocID="{1559FD72-01BC-4E4B-8597-544C891D04A4}" presName="sibTrans" presStyleCnt="0"/>
      <dgm:spPr/>
    </dgm:pt>
    <dgm:pt modelId="{96FF8D20-865D-4D2D-A3E8-CC3490F630DA}" type="pres">
      <dgm:prSet presAssocID="{B7F55FA4-7932-464D-9AD2-0228197BF72E}" presName="compNode" presStyleCnt="0"/>
      <dgm:spPr/>
    </dgm:pt>
    <dgm:pt modelId="{8197C31E-083F-4139-9DAF-4B3129FA7AB1}" type="pres">
      <dgm:prSet presAssocID="{B7F55FA4-7932-464D-9AD2-0228197BF72E}" presName="iconBgRect" presStyleLbl="bgShp" presStyleIdx="4" presStyleCnt="5"/>
      <dgm:spPr>
        <a:prstGeom prst="round2DiagRect">
          <a:avLst>
            <a:gd name="adj1" fmla="val 29727"/>
            <a:gd name="adj2" fmla="val 0"/>
          </a:avLst>
        </a:prstGeom>
      </dgm:spPr>
    </dgm:pt>
    <dgm:pt modelId="{5DB919E3-3FBE-4973-B98B-83D1D9CAF424}" type="pres">
      <dgm:prSet presAssocID="{B7F55FA4-7932-464D-9AD2-0228197BF72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rt Lock"/>
        </a:ext>
      </dgm:extLst>
    </dgm:pt>
    <dgm:pt modelId="{0595DD83-E438-4303-950F-E778B2F63044}" type="pres">
      <dgm:prSet presAssocID="{B7F55FA4-7932-464D-9AD2-0228197BF72E}" presName="spaceRect" presStyleCnt="0"/>
      <dgm:spPr/>
    </dgm:pt>
    <dgm:pt modelId="{5238978D-79AC-495D-ACD0-DA59C79C04F2}" type="pres">
      <dgm:prSet presAssocID="{B7F55FA4-7932-464D-9AD2-0228197BF72E}" presName="textRect" presStyleLbl="revTx" presStyleIdx="4" presStyleCnt="5">
        <dgm:presLayoutVars>
          <dgm:chMax val="1"/>
          <dgm:chPref val="1"/>
        </dgm:presLayoutVars>
      </dgm:prSet>
      <dgm:spPr/>
    </dgm:pt>
  </dgm:ptLst>
  <dgm:cxnLst>
    <dgm:cxn modelId="{DE00A00E-96CF-4E02-9164-32FD27F56E03}" srcId="{DD37202F-F0E4-4AC0-AA15-B73C8FB7F88A}" destId="{E493241E-D0F3-4E40-A6DD-E1F27BF119F0}" srcOrd="3" destOrd="0" parTransId="{072959CF-C505-4762-8689-9FEDD0DCFC9D}" sibTransId="{1559FD72-01BC-4E4B-8597-544C891D04A4}"/>
    <dgm:cxn modelId="{2C00665B-E320-4E5B-9ED7-A9E95FEF96BE}" type="presOf" srcId="{39DE832F-3EFF-41A6-A7FA-0553826CB991}" destId="{FCF36174-A166-4475-AC89-99ABE555EC60}" srcOrd="0" destOrd="0" presId="urn:microsoft.com/office/officeart/2018/5/layout/IconLeafLabelList"/>
    <dgm:cxn modelId="{E1CB1346-2F21-4EB8-8079-F36C00F34788}" srcId="{DD37202F-F0E4-4AC0-AA15-B73C8FB7F88A}" destId="{B7F55FA4-7932-464D-9AD2-0228197BF72E}" srcOrd="4" destOrd="0" parTransId="{ABF9FE70-397F-4A28-A61F-7C0F43557B6F}" sibTransId="{32641966-03AE-4FAB-869C-823B083912FC}"/>
    <dgm:cxn modelId="{ABC0C84B-478C-48D9-B5D5-161585EF20A0}" srcId="{DD37202F-F0E4-4AC0-AA15-B73C8FB7F88A}" destId="{1EC2091C-7809-4CF6-A80F-1405834342C8}" srcOrd="1" destOrd="0" parTransId="{514F6949-70B2-4032-9B16-8FAABA6025A7}" sibTransId="{39A5B99F-41DC-4FC6-A908-331A60D18F98}"/>
    <dgm:cxn modelId="{626DE04D-27AA-4D6B-A553-50AABFAA81AC}" type="presOf" srcId="{B7F55FA4-7932-464D-9AD2-0228197BF72E}" destId="{5238978D-79AC-495D-ACD0-DA59C79C04F2}" srcOrd="0" destOrd="0" presId="urn:microsoft.com/office/officeart/2018/5/layout/IconLeafLabelList"/>
    <dgm:cxn modelId="{7680DB50-9FD9-4732-AEE3-4090521BB25A}" srcId="{DD37202F-F0E4-4AC0-AA15-B73C8FB7F88A}" destId="{F6826476-4062-48E4-ACBB-A40C10FB30AF}" srcOrd="0" destOrd="0" parTransId="{6B38D5F3-9521-4CCD-A6F4-6864541923AB}" sibTransId="{071C555E-3E69-46C6-A4EE-D6BAB67497E1}"/>
    <dgm:cxn modelId="{93BBE957-0C40-474E-8BA8-3712157B9D18}" srcId="{DD37202F-F0E4-4AC0-AA15-B73C8FB7F88A}" destId="{39DE832F-3EFF-41A6-A7FA-0553826CB991}" srcOrd="2" destOrd="0" parTransId="{5B1B0059-EB20-473D-BF36-ED31864F230F}" sibTransId="{BF635603-7925-4B52-9AFC-AEAE7EEFCAF6}"/>
    <dgm:cxn modelId="{18B8C39F-0585-4D97-B077-6AC1503F5FC7}" type="presOf" srcId="{DD37202F-F0E4-4AC0-AA15-B73C8FB7F88A}" destId="{42205DCD-C482-47E4-84E1-961E776962EE}" srcOrd="0" destOrd="0" presId="urn:microsoft.com/office/officeart/2018/5/layout/IconLeafLabelList"/>
    <dgm:cxn modelId="{C84688CB-9AE6-4A97-B594-A439D0ADE014}" type="presOf" srcId="{E493241E-D0F3-4E40-A6DD-E1F27BF119F0}" destId="{0582B64B-D6B3-4A30-999D-80BE3760357B}" srcOrd="0" destOrd="0" presId="urn:microsoft.com/office/officeart/2018/5/layout/IconLeafLabelList"/>
    <dgm:cxn modelId="{60ED03D3-35FE-4300-A9A9-5948EF1E39BD}" type="presOf" srcId="{1EC2091C-7809-4CF6-A80F-1405834342C8}" destId="{DD803725-4820-4E2B-B2D3-19818458F740}" srcOrd="0" destOrd="0" presId="urn:microsoft.com/office/officeart/2018/5/layout/IconLeafLabelList"/>
    <dgm:cxn modelId="{10FEDAE0-55B8-41B1-A717-FF95C0E69875}" type="presOf" srcId="{F6826476-4062-48E4-ACBB-A40C10FB30AF}" destId="{DBDFF2D6-9635-439F-87A1-475F0154B3F9}" srcOrd="0" destOrd="0" presId="urn:microsoft.com/office/officeart/2018/5/layout/IconLeafLabelList"/>
    <dgm:cxn modelId="{159474C0-5AC8-4574-A7A1-0881B1627998}" type="presParOf" srcId="{42205DCD-C482-47E4-84E1-961E776962EE}" destId="{952F407D-C8FE-4A7D-857F-1FCDBD60C7A7}" srcOrd="0" destOrd="0" presId="urn:microsoft.com/office/officeart/2018/5/layout/IconLeafLabelList"/>
    <dgm:cxn modelId="{7439E080-B42F-49C0-8B83-C747172F1341}" type="presParOf" srcId="{952F407D-C8FE-4A7D-857F-1FCDBD60C7A7}" destId="{78D238A0-7179-4B68-9066-877B4D694FAF}" srcOrd="0" destOrd="0" presId="urn:microsoft.com/office/officeart/2018/5/layout/IconLeafLabelList"/>
    <dgm:cxn modelId="{6170D947-1151-4CB9-94EB-19545092A2F4}" type="presParOf" srcId="{952F407D-C8FE-4A7D-857F-1FCDBD60C7A7}" destId="{3D4B6973-A004-4C02-B029-E2C5C6C4116A}" srcOrd="1" destOrd="0" presId="urn:microsoft.com/office/officeart/2018/5/layout/IconLeafLabelList"/>
    <dgm:cxn modelId="{8C661908-20C1-4C42-8500-141BC6735852}" type="presParOf" srcId="{952F407D-C8FE-4A7D-857F-1FCDBD60C7A7}" destId="{9B87C567-2E48-4D04-A40A-4124EA80771F}" srcOrd="2" destOrd="0" presId="urn:microsoft.com/office/officeart/2018/5/layout/IconLeafLabelList"/>
    <dgm:cxn modelId="{E5C94011-9B6F-4056-A562-441D305A05D4}" type="presParOf" srcId="{952F407D-C8FE-4A7D-857F-1FCDBD60C7A7}" destId="{DBDFF2D6-9635-439F-87A1-475F0154B3F9}" srcOrd="3" destOrd="0" presId="urn:microsoft.com/office/officeart/2018/5/layout/IconLeafLabelList"/>
    <dgm:cxn modelId="{9A76ABD5-3AAE-45C1-8FCE-3DEADABC96A8}" type="presParOf" srcId="{42205DCD-C482-47E4-84E1-961E776962EE}" destId="{93802426-ADA8-4FFE-A15C-DF226FFEEE1F}" srcOrd="1" destOrd="0" presId="urn:microsoft.com/office/officeart/2018/5/layout/IconLeafLabelList"/>
    <dgm:cxn modelId="{7C0A1900-F8A7-44B0-AAED-48B97F1C1FAC}" type="presParOf" srcId="{42205DCD-C482-47E4-84E1-961E776962EE}" destId="{7089469D-F598-4AF9-93F6-421CEDB70CB5}" srcOrd="2" destOrd="0" presId="urn:microsoft.com/office/officeart/2018/5/layout/IconLeafLabelList"/>
    <dgm:cxn modelId="{D42892D5-92C8-44EA-9E30-8E7931A74D6A}" type="presParOf" srcId="{7089469D-F598-4AF9-93F6-421CEDB70CB5}" destId="{1AE6ADCE-08C9-4A3F-9811-D3F10334C409}" srcOrd="0" destOrd="0" presId="urn:microsoft.com/office/officeart/2018/5/layout/IconLeafLabelList"/>
    <dgm:cxn modelId="{FC67E81D-5FE6-48E7-A40B-178D0C13E887}" type="presParOf" srcId="{7089469D-F598-4AF9-93F6-421CEDB70CB5}" destId="{AF62B550-09D4-4FF3-8FFF-ED3ED7AFB357}" srcOrd="1" destOrd="0" presId="urn:microsoft.com/office/officeart/2018/5/layout/IconLeafLabelList"/>
    <dgm:cxn modelId="{FC50E4EB-98DA-4ABD-9CF8-785D8631E126}" type="presParOf" srcId="{7089469D-F598-4AF9-93F6-421CEDB70CB5}" destId="{6E59BAF6-28FE-49A1-806E-2F9DAFC8C6DF}" srcOrd="2" destOrd="0" presId="urn:microsoft.com/office/officeart/2018/5/layout/IconLeafLabelList"/>
    <dgm:cxn modelId="{4B7A4D8E-F973-4330-B794-8AFAA6E0F82A}" type="presParOf" srcId="{7089469D-F598-4AF9-93F6-421CEDB70CB5}" destId="{DD803725-4820-4E2B-B2D3-19818458F740}" srcOrd="3" destOrd="0" presId="urn:microsoft.com/office/officeart/2018/5/layout/IconLeafLabelList"/>
    <dgm:cxn modelId="{7BDAA04C-9C85-4C3C-AE6D-18E2F02755F4}" type="presParOf" srcId="{42205DCD-C482-47E4-84E1-961E776962EE}" destId="{25EEF65D-B31E-47A9-8F52-051BA4AE0D80}" srcOrd="3" destOrd="0" presId="urn:microsoft.com/office/officeart/2018/5/layout/IconLeafLabelList"/>
    <dgm:cxn modelId="{8D4AA91B-308F-41D3-B9B6-0654DA3487F6}" type="presParOf" srcId="{42205DCD-C482-47E4-84E1-961E776962EE}" destId="{16AF936A-0615-44A8-954E-EF475CD6EE27}" srcOrd="4" destOrd="0" presId="urn:microsoft.com/office/officeart/2018/5/layout/IconLeafLabelList"/>
    <dgm:cxn modelId="{0E445C38-AB4C-4482-8674-093A06591C9B}" type="presParOf" srcId="{16AF936A-0615-44A8-954E-EF475CD6EE27}" destId="{5F3428D4-E0C1-4800-A353-F63E9978D883}" srcOrd="0" destOrd="0" presId="urn:microsoft.com/office/officeart/2018/5/layout/IconLeafLabelList"/>
    <dgm:cxn modelId="{E6BC3A3E-FBF2-4852-B19A-05D12D504CCC}" type="presParOf" srcId="{16AF936A-0615-44A8-954E-EF475CD6EE27}" destId="{85168F03-2E6B-493A-90CF-20D50A485056}" srcOrd="1" destOrd="0" presId="urn:microsoft.com/office/officeart/2018/5/layout/IconLeafLabelList"/>
    <dgm:cxn modelId="{1B6E49D5-F2EE-4D77-895C-3BF827161828}" type="presParOf" srcId="{16AF936A-0615-44A8-954E-EF475CD6EE27}" destId="{288E705E-22B2-4C12-B544-75BA2D573B10}" srcOrd="2" destOrd="0" presId="urn:microsoft.com/office/officeart/2018/5/layout/IconLeafLabelList"/>
    <dgm:cxn modelId="{AD424280-CE20-4096-A4A6-9A5CA773DDA6}" type="presParOf" srcId="{16AF936A-0615-44A8-954E-EF475CD6EE27}" destId="{FCF36174-A166-4475-AC89-99ABE555EC60}" srcOrd="3" destOrd="0" presId="urn:microsoft.com/office/officeart/2018/5/layout/IconLeafLabelList"/>
    <dgm:cxn modelId="{BAC8A342-CEFF-4EC9-BEF6-D3F71F52FA12}" type="presParOf" srcId="{42205DCD-C482-47E4-84E1-961E776962EE}" destId="{4F3642B4-EDD4-4DA7-9308-E8AE5103A69D}" srcOrd="5" destOrd="0" presId="urn:microsoft.com/office/officeart/2018/5/layout/IconLeafLabelList"/>
    <dgm:cxn modelId="{5CD8DAE7-5D87-449E-A949-02E8F2C2FFBA}" type="presParOf" srcId="{42205DCD-C482-47E4-84E1-961E776962EE}" destId="{8210C984-0C7B-4313-8D7C-59FE8DF82DF7}" srcOrd="6" destOrd="0" presId="urn:microsoft.com/office/officeart/2018/5/layout/IconLeafLabelList"/>
    <dgm:cxn modelId="{9116A697-B203-4C2B-9B56-F583F43DCA00}" type="presParOf" srcId="{8210C984-0C7B-4313-8D7C-59FE8DF82DF7}" destId="{65BA0E65-6426-4F63-8AED-FB387F799394}" srcOrd="0" destOrd="0" presId="urn:microsoft.com/office/officeart/2018/5/layout/IconLeafLabelList"/>
    <dgm:cxn modelId="{A3B10061-91F5-444B-A5C3-09F5400A3016}" type="presParOf" srcId="{8210C984-0C7B-4313-8D7C-59FE8DF82DF7}" destId="{8F8020EC-5675-49FF-B2C3-E37699923B0B}" srcOrd="1" destOrd="0" presId="urn:microsoft.com/office/officeart/2018/5/layout/IconLeafLabelList"/>
    <dgm:cxn modelId="{78F18270-C49F-441D-A158-2011808FE53A}" type="presParOf" srcId="{8210C984-0C7B-4313-8D7C-59FE8DF82DF7}" destId="{16772ED7-F8CF-4844-85AD-75ADE266C9C4}" srcOrd="2" destOrd="0" presId="urn:microsoft.com/office/officeart/2018/5/layout/IconLeafLabelList"/>
    <dgm:cxn modelId="{28AFDA59-D1AC-4AAA-A87D-62FD382E1E8F}" type="presParOf" srcId="{8210C984-0C7B-4313-8D7C-59FE8DF82DF7}" destId="{0582B64B-D6B3-4A30-999D-80BE3760357B}" srcOrd="3" destOrd="0" presId="urn:microsoft.com/office/officeart/2018/5/layout/IconLeafLabelList"/>
    <dgm:cxn modelId="{94657F80-34B8-46EC-8EDA-56708DF2F0F5}" type="presParOf" srcId="{42205DCD-C482-47E4-84E1-961E776962EE}" destId="{ABEB8A67-27B5-45E6-8919-DE91195BECF7}" srcOrd="7" destOrd="0" presId="urn:microsoft.com/office/officeart/2018/5/layout/IconLeafLabelList"/>
    <dgm:cxn modelId="{F8CE1CF5-6781-47E2-9C2E-E11D1252526D}" type="presParOf" srcId="{42205DCD-C482-47E4-84E1-961E776962EE}" destId="{96FF8D20-865D-4D2D-A3E8-CC3490F630DA}" srcOrd="8" destOrd="0" presId="urn:microsoft.com/office/officeart/2018/5/layout/IconLeafLabelList"/>
    <dgm:cxn modelId="{5B1C2D69-A4E6-4793-9232-9B712356FD3F}" type="presParOf" srcId="{96FF8D20-865D-4D2D-A3E8-CC3490F630DA}" destId="{8197C31E-083F-4139-9DAF-4B3129FA7AB1}" srcOrd="0" destOrd="0" presId="urn:microsoft.com/office/officeart/2018/5/layout/IconLeafLabelList"/>
    <dgm:cxn modelId="{359D8B23-159C-460C-9403-8EEE0156AA34}" type="presParOf" srcId="{96FF8D20-865D-4D2D-A3E8-CC3490F630DA}" destId="{5DB919E3-3FBE-4973-B98B-83D1D9CAF424}" srcOrd="1" destOrd="0" presId="urn:microsoft.com/office/officeart/2018/5/layout/IconLeafLabelList"/>
    <dgm:cxn modelId="{8275A6CE-926D-4FC6-B6EC-D82C99EE2C2E}" type="presParOf" srcId="{96FF8D20-865D-4D2D-A3E8-CC3490F630DA}" destId="{0595DD83-E438-4303-950F-E778B2F63044}" srcOrd="2" destOrd="0" presId="urn:microsoft.com/office/officeart/2018/5/layout/IconLeafLabelList"/>
    <dgm:cxn modelId="{4AAA9AE6-C4CD-4977-A85C-B2C50508633C}" type="presParOf" srcId="{96FF8D20-865D-4D2D-A3E8-CC3490F630DA}" destId="{5238978D-79AC-495D-ACD0-DA59C79C04F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B11CC8-2CD4-41BD-95B4-9506A2A149E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D96AFD5-3FE2-458A-9139-139B447DF22E}">
      <dgm:prSet/>
      <dgm:spPr/>
      <dgm:t>
        <a:bodyPr/>
        <a:lstStyle/>
        <a:p>
          <a:r>
            <a:rPr lang="en-US" b="1"/>
            <a:t>Reading</a:t>
          </a:r>
          <a:r>
            <a:rPr lang="en-US"/>
            <a:t>:  Providing evidence to support ideas</a:t>
          </a:r>
        </a:p>
      </dgm:t>
    </dgm:pt>
    <dgm:pt modelId="{5B03E6E1-6EF1-4FB5-A835-C60F7C1BE6C1}" type="parTrans" cxnId="{E7F0AD02-4ACF-4F9C-9B4C-6C9506DD269C}">
      <dgm:prSet/>
      <dgm:spPr/>
      <dgm:t>
        <a:bodyPr/>
        <a:lstStyle/>
        <a:p>
          <a:endParaRPr lang="en-US"/>
        </a:p>
      </dgm:t>
    </dgm:pt>
    <dgm:pt modelId="{069905A9-F140-4BA2-A4ED-01A184112D48}" type="sibTrans" cxnId="{E7F0AD02-4ACF-4F9C-9B4C-6C9506DD269C}">
      <dgm:prSet/>
      <dgm:spPr/>
      <dgm:t>
        <a:bodyPr/>
        <a:lstStyle/>
        <a:p>
          <a:endParaRPr lang="en-US"/>
        </a:p>
      </dgm:t>
    </dgm:pt>
    <dgm:pt modelId="{DE3B12FA-7A26-499A-86C0-DA3657C231B7}">
      <dgm:prSet/>
      <dgm:spPr/>
      <dgm:t>
        <a:bodyPr/>
        <a:lstStyle/>
        <a:p>
          <a:r>
            <a:rPr lang="en-US" b="1"/>
            <a:t>Writing: </a:t>
          </a:r>
          <a:r>
            <a:rPr lang="en-US"/>
            <a:t>Narrative, Informational, and Argumentative</a:t>
          </a:r>
        </a:p>
      </dgm:t>
    </dgm:pt>
    <dgm:pt modelId="{77F401D1-8973-4281-B86E-ADB96F91A1B7}" type="parTrans" cxnId="{B563AB73-A5AA-4CA2-98AA-2F5A7C25DBD7}">
      <dgm:prSet/>
      <dgm:spPr/>
      <dgm:t>
        <a:bodyPr/>
        <a:lstStyle/>
        <a:p>
          <a:endParaRPr lang="en-US"/>
        </a:p>
      </dgm:t>
    </dgm:pt>
    <dgm:pt modelId="{3E33FE80-CC14-4865-A779-1B9B450580B5}" type="sibTrans" cxnId="{B563AB73-A5AA-4CA2-98AA-2F5A7C25DBD7}">
      <dgm:prSet/>
      <dgm:spPr/>
      <dgm:t>
        <a:bodyPr/>
        <a:lstStyle/>
        <a:p>
          <a:endParaRPr lang="en-US"/>
        </a:p>
      </dgm:t>
    </dgm:pt>
    <dgm:pt modelId="{0123715D-E455-4862-ACF8-255F27A14FBA}">
      <dgm:prSet/>
      <dgm:spPr/>
      <dgm:t>
        <a:bodyPr/>
        <a:lstStyle/>
        <a:p>
          <a:r>
            <a:rPr lang="en-US" b="1"/>
            <a:t>Speaking and Listening</a:t>
          </a:r>
          <a:r>
            <a:rPr lang="en-US"/>
            <a:t>: Elaborate on ideas and formulate questions</a:t>
          </a:r>
        </a:p>
      </dgm:t>
    </dgm:pt>
    <dgm:pt modelId="{7120AF6B-C778-4559-A7C9-BB8E60768710}" type="parTrans" cxnId="{BC4D95D6-2385-485A-B38D-CDBE9FF6F0A8}">
      <dgm:prSet/>
      <dgm:spPr/>
      <dgm:t>
        <a:bodyPr/>
        <a:lstStyle/>
        <a:p>
          <a:endParaRPr lang="en-US"/>
        </a:p>
      </dgm:t>
    </dgm:pt>
    <dgm:pt modelId="{805AA667-A030-4D42-BB97-04579A948C58}" type="sibTrans" cxnId="{BC4D95D6-2385-485A-B38D-CDBE9FF6F0A8}">
      <dgm:prSet/>
      <dgm:spPr/>
      <dgm:t>
        <a:bodyPr/>
        <a:lstStyle/>
        <a:p>
          <a:endParaRPr lang="en-US"/>
        </a:p>
      </dgm:t>
    </dgm:pt>
    <dgm:pt modelId="{9175764F-9F97-42D2-9741-8D1234F84FD3}">
      <dgm:prSet/>
      <dgm:spPr/>
      <dgm:t>
        <a:bodyPr/>
        <a:lstStyle/>
        <a:p>
          <a:r>
            <a:rPr lang="en-US" b="1"/>
            <a:t>Language: </a:t>
          </a:r>
          <a:r>
            <a:rPr lang="en-US"/>
            <a:t>Varying sentences and using commas to elaborate and add voice</a:t>
          </a:r>
        </a:p>
      </dgm:t>
    </dgm:pt>
    <dgm:pt modelId="{2F2AC828-9B55-471D-9FBC-A5CDFF1BA673}" type="parTrans" cxnId="{D741851F-C6C2-4B39-9256-C3230C2D6FF0}">
      <dgm:prSet/>
      <dgm:spPr/>
      <dgm:t>
        <a:bodyPr/>
        <a:lstStyle/>
        <a:p>
          <a:endParaRPr lang="en-US"/>
        </a:p>
      </dgm:t>
    </dgm:pt>
    <dgm:pt modelId="{CA72AADE-456B-4F43-9658-DCC1FA1406E0}" type="sibTrans" cxnId="{D741851F-C6C2-4B39-9256-C3230C2D6FF0}">
      <dgm:prSet/>
      <dgm:spPr/>
      <dgm:t>
        <a:bodyPr/>
        <a:lstStyle/>
        <a:p>
          <a:endParaRPr lang="en-US"/>
        </a:p>
      </dgm:t>
    </dgm:pt>
    <dgm:pt modelId="{29119BB7-C5E8-4390-9C89-408F853EE295}" type="pres">
      <dgm:prSet presAssocID="{2AB11CC8-2CD4-41BD-95B4-9506A2A149E9}" presName="root" presStyleCnt="0">
        <dgm:presLayoutVars>
          <dgm:dir/>
          <dgm:resizeHandles val="exact"/>
        </dgm:presLayoutVars>
      </dgm:prSet>
      <dgm:spPr/>
    </dgm:pt>
    <dgm:pt modelId="{58EA9086-0993-4770-AC91-5DAFD1D7A745}" type="pres">
      <dgm:prSet presAssocID="{AD96AFD5-3FE2-458A-9139-139B447DF22E}" presName="compNode" presStyleCnt="0"/>
      <dgm:spPr/>
    </dgm:pt>
    <dgm:pt modelId="{F5B34D55-6A96-4BDD-BFA6-8916D3CDA33A}" type="pres">
      <dgm:prSet presAssocID="{AD96AFD5-3FE2-458A-9139-139B447DF22E}" presName="bgRect" presStyleLbl="bgShp" presStyleIdx="0" presStyleCnt="4"/>
      <dgm:spPr/>
    </dgm:pt>
    <dgm:pt modelId="{7174D9D9-ED84-407D-A273-5ADD17446796}" type="pres">
      <dgm:prSet presAssocID="{AD96AFD5-3FE2-458A-9139-139B447DF22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3676912A-8E34-4FAD-B270-355B4B266FAD}" type="pres">
      <dgm:prSet presAssocID="{AD96AFD5-3FE2-458A-9139-139B447DF22E}" presName="spaceRect" presStyleCnt="0"/>
      <dgm:spPr/>
    </dgm:pt>
    <dgm:pt modelId="{1EDE863D-E32F-4A2C-B3DA-23ED1EA7C3E4}" type="pres">
      <dgm:prSet presAssocID="{AD96AFD5-3FE2-458A-9139-139B447DF22E}" presName="parTx" presStyleLbl="revTx" presStyleIdx="0" presStyleCnt="4">
        <dgm:presLayoutVars>
          <dgm:chMax val="0"/>
          <dgm:chPref val="0"/>
        </dgm:presLayoutVars>
      </dgm:prSet>
      <dgm:spPr/>
    </dgm:pt>
    <dgm:pt modelId="{57FE3AEC-9024-4B5D-A006-AA90162A3900}" type="pres">
      <dgm:prSet presAssocID="{069905A9-F140-4BA2-A4ED-01A184112D48}" presName="sibTrans" presStyleCnt="0"/>
      <dgm:spPr/>
    </dgm:pt>
    <dgm:pt modelId="{14BA16CB-BDD5-4FA7-A912-16827BB69C39}" type="pres">
      <dgm:prSet presAssocID="{DE3B12FA-7A26-499A-86C0-DA3657C231B7}" presName="compNode" presStyleCnt="0"/>
      <dgm:spPr/>
    </dgm:pt>
    <dgm:pt modelId="{C6436F77-45EB-4379-861D-37C82AFCB4F9}" type="pres">
      <dgm:prSet presAssocID="{DE3B12FA-7A26-499A-86C0-DA3657C231B7}" presName="bgRect" presStyleLbl="bgShp" presStyleIdx="1" presStyleCnt="4"/>
      <dgm:spPr/>
    </dgm:pt>
    <dgm:pt modelId="{E1871C11-2605-4457-B6F5-8C8C5D9D013C}" type="pres">
      <dgm:prSet presAssocID="{DE3B12FA-7A26-499A-86C0-DA3657C231B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ypewriter"/>
        </a:ext>
      </dgm:extLst>
    </dgm:pt>
    <dgm:pt modelId="{33C4A378-E91E-4098-9F76-B2EF920AF5F7}" type="pres">
      <dgm:prSet presAssocID="{DE3B12FA-7A26-499A-86C0-DA3657C231B7}" presName="spaceRect" presStyleCnt="0"/>
      <dgm:spPr/>
    </dgm:pt>
    <dgm:pt modelId="{758551E6-975A-47EF-B2C2-3C66F345E206}" type="pres">
      <dgm:prSet presAssocID="{DE3B12FA-7A26-499A-86C0-DA3657C231B7}" presName="parTx" presStyleLbl="revTx" presStyleIdx="1" presStyleCnt="4">
        <dgm:presLayoutVars>
          <dgm:chMax val="0"/>
          <dgm:chPref val="0"/>
        </dgm:presLayoutVars>
      </dgm:prSet>
      <dgm:spPr/>
    </dgm:pt>
    <dgm:pt modelId="{94FB9C00-B8D1-48C1-88E2-33B1F83B93A5}" type="pres">
      <dgm:prSet presAssocID="{3E33FE80-CC14-4865-A779-1B9B450580B5}" presName="sibTrans" presStyleCnt="0"/>
      <dgm:spPr/>
    </dgm:pt>
    <dgm:pt modelId="{6697903F-5820-4F09-8623-5A83EF56AB34}" type="pres">
      <dgm:prSet presAssocID="{0123715D-E455-4862-ACF8-255F27A14FBA}" presName="compNode" presStyleCnt="0"/>
      <dgm:spPr/>
    </dgm:pt>
    <dgm:pt modelId="{1A283533-44C1-40AB-8FF9-486C380F63A4}" type="pres">
      <dgm:prSet presAssocID="{0123715D-E455-4862-ACF8-255F27A14FBA}" presName="bgRect" presStyleLbl="bgShp" presStyleIdx="2" presStyleCnt="4"/>
      <dgm:spPr/>
    </dgm:pt>
    <dgm:pt modelId="{7726D2F5-1703-4E2F-A648-C3CE1A88AE38}" type="pres">
      <dgm:prSet presAssocID="{0123715D-E455-4862-ACF8-255F27A14FB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8FEADF95-3253-4CBF-998A-D4075DA28AD1}" type="pres">
      <dgm:prSet presAssocID="{0123715D-E455-4862-ACF8-255F27A14FBA}" presName="spaceRect" presStyleCnt="0"/>
      <dgm:spPr/>
    </dgm:pt>
    <dgm:pt modelId="{F698CD5D-A649-4CC5-A551-EE7C1327A934}" type="pres">
      <dgm:prSet presAssocID="{0123715D-E455-4862-ACF8-255F27A14FBA}" presName="parTx" presStyleLbl="revTx" presStyleIdx="2" presStyleCnt="4">
        <dgm:presLayoutVars>
          <dgm:chMax val="0"/>
          <dgm:chPref val="0"/>
        </dgm:presLayoutVars>
      </dgm:prSet>
      <dgm:spPr/>
    </dgm:pt>
    <dgm:pt modelId="{DE43E534-ACEC-40DF-A9B5-BD30454538CC}" type="pres">
      <dgm:prSet presAssocID="{805AA667-A030-4D42-BB97-04579A948C58}" presName="sibTrans" presStyleCnt="0"/>
      <dgm:spPr/>
    </dgm:pt>
    <dgm:pt modelId="{793F994A-A21C-4534-B903-65BFF539D4DD}" type="pres">
      <dgm:prSet presAssocID="{9175764F-9F97-42D2-9741-8D1234F84FD3}" presName="compNode" presStyleCnt="0"/>
      <dgm:spPr/>
    </dgm:pt>
    <dgm:pt modelId="{9778DC85-F407-4219-BD59-ABF13E98D971}" type="pres">
      <dgm:prSet presAssocID="{9175764F-9F97-42D2-9741-8D1234F84FD3}" presName="bgRect" presStyleLbl="bgShp" presStyleIdx="3" presStyleCnt="4"/>
      <dgm:spPr/>
    </dgm:pt>
    <dgm:pt modelId="{FE8B4803-75D0-4908-B32F-8EBCCC8B4D1F}" type="pres">
      <dgm:prSet presAssocID="{9175764F-9F97-42D2-9741-8D1234F84FD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FBA10D1C-3B2B-4696-8612-62E2038E3A97}" type="pres">
      <dgm:prSet presAssocID="{9175764F-9F97-42D2-9741-8D1234F84FD3}" presName="spaceRect" presStyleCnt="0"/>
      <dgm:spPr/>
    </dgm:pt>
    <dgm:pt modelId="{AF176883-0A35-4674-85F9-D35EA54F32B5}" type="pres">
      <dgm:prSet presAssocID="{9175764F-9F97-42D2-9741-8D1234F84FD3}" presName="parTx" presStyleLbl="revTx" presStyleIdx="3" presStyleCnt="4">
        <dgm:presLayoutVars>
          <dgm:chMax val="0"/>
          <dgm:chPref val="0"/>
        </dgm:presLayoutVars>
      </dgm:prSet>
      <dgm:spPr/>
    </dgm:pt>
  </dgm:ptLst>
  <dgm:cxnLst>
    <dgm:cxn modelId="{E7F0AD02-4ACF-4F9C-9B4C-6C9506DD269C}" srcId="{2AB11CC8-2CD4-41BD-95B4-9506A2A149E9}" destId="{AD96AFD5-3FE2-458A-9139-139B447DF22E}" srcOrd="0" destOrd="0" parTransId="{5B03E6E1-6EF1-4FB5-A835-C60F7C1BE6C1}" sibTransId="{069905A9-F140-4BA2-A4ED-01A184112D48}"/>
    <dgm:cxn modelId="{E5D12A13-AA14-4A42-8E58-57714F66DC71}" type="presOf" srcId="{0123715D-E455-4862-ACF8-255F27A14FBA}" destId="{F698CD5D-A649-4CC5-A551-EE7C1327A934}" srcOrd="0" destOrd="0" presId="urn:microsoft.com/office/officeart/2018/2/layout/IconVerticalSolidList"/>
    <dgm:cxn modelId="{72181018-0B19-4FB3-8AC0-356F530AF10F}" type="presOf" srcId="{9175764F-9F97-42D2-9741-8D1234F84FD3}" destId="{AF176883-0A35-4674-85F9-D35EA54F32B5}" srcOrd="0" destOrd="0" presId="urn:microsoft.com/office/officeart/2018/2/layout/IconVerticalSolidList"/>
    <dgm:cxn modelId="{D741851F-C6C2-4B39-9256-C3230C2D6FF0}" srcId="{2AB11CC8-2CD4-41BD-95B4-9506A2A149E9}" destId="{9175764F-9F97-42D2-9741-8D1234F84FD3}" srcOrd="3" destOrd="0" parTransId="{2F2AC828-9B55-471D-9FBC-A5CDFF1BA673}" sibTransId="{CA72AADE-456B-4F43-9658-DCC1FA1406E0}"/>
    <dgm:cxn modelId="{0810E433-2689-4688-87F9-DF2759BF7FA2}" type="presOf" srcId="{2AB11CC8-2CD4-41BD-95B4-9506A2A149E9}" destId="{29119BB7-C5E8-4390-9C89-408F853EE295}" srcOrd="0" destOrd="0" presId="urn:microsoft.com/office/officeart/2018/2/layout/IconVerticalSolidList"/>
    <dgm:cxn modelId="{B563AB73-A5AA-4CA2-98AA-2F5A7C25DBD7}" srcId="{2AB11CC8-2CD4-41BD-95B4-9506A2A149E9}" destId="{DE3B12FA-7A26-499A-86C0-DA3657C231B7}" srcOrd="1" destOrd="0" parTransId="{77F401D1-8973-4281-B86E-ADB96F91A1B7}" sibTransId="{3E33FE80-CC14-4865-A779-1B9B450580B5}"/>
    <dgm:cxn modelId="{0F269D75-54EE-46E3-9FE3-893764C39BF9}" type="presOf" srcId="{DE3B12FA-7A26-499A-86C0-DA3657C231B7}" destId="{758551E6-975A-47EF-B2C2-3C66F345E206}" srcOrd="0" destOrd="0" presId="urn:microsoft.com/office/officeart/2018/2/layout/IconVerticalSolidList"/>
    <dgm:cxn modelId="{B26F4B7E-DB7C-46B2-8004-E31FD0FAED7F}" type="presOf" srcId="{AD96AFD5-3FE2-458A-9139-139B447DF22E}" destId="{1EDE863D-E32F-4A2C-B3DA-23ED1EA7C3E4}" srcOrd="0" destOrd="0" presId="urn:microsoft.com/office/officeart/2018/2/layout/IconVerticalSolidList"/>
    <dgm:cxn modelId="{BC4D95D6-2385-485A-B38D-CDBE9FF6F0A8}" srcId="{2AB11CC8-2CD4-41BD-95B4-9506A2A149E9}" destId="{0123715D-E455-4862-ACF8-255F27A14FBA}" srcOrd="2" destOrd="0" parTransId="{7120AF6B-C778-4559-A7C9-BB8E60768710}" sibTransId="{805AA667-A030-4D42-BB97-04579A948C58}"/>
    <dgm:cxn modelId="{B960350F-E709-4D6C-9879-5D1580B70FFE}" type="presParOf" srcId="{29119BB7-C5E8-4390-9C89-408F853EE295}" destId="{58EA9086-0993-4770-AC91-5DAFD1D7A745}" srcOrd="0" destOrd="0" presId="urn:microsoft.com/office/officeart/2018/2/layout/IconVerticalSolidList"/>
    <dgm:cxn modelId="{30D8265A-4ED5-4B02-AB3C-124802393469}" type="presParOf" srcId="{58EA9086-0993-4770-AC91-5DAFD1D7A745}" destId="{F5B34D55-6A96-4BDD-BFA6-8916D3CDA33A}" srcOrd="0" destOrd="0" presId="urn:microsoft.com/office/officeart/2018/2/layout/IconVerticalSolidList"/>
    <dgm:cxn modelId="{10095BCE-2D34-40C8-A384-923C6F887F08}" type="presParOf" srcId="{58EA9086-0993-4770-AC91-5DAFD1D7A745}" destId="{7174D9D9-ED84-407D-A273-5ADD17446796}" srcOrd="1" destOrd="0" presId="urn:microsoft.com/office/officeart/2018/2/layout/IconVerticalSolidList"/>
    <dgm:cxn modelId="{548901B6-4E74-4B7F-B0C6-0EAFBB71B2C0}" type="presParOf" srcId="{58EA9086-0993-4770-AC91-5DAFD1D7A745}" destId="{3676912A-8E34-4FAD-B270-355B4B266FAD}" srcOrd="2" destOrd="0" presId="urn:microsoft.com/office/officeart/2018/2/layout/IconVerticalSolidList"/>
    <dgm:cxn modelId="{E762601D-7360-493E-B046-4010312413BC}" type="presParOf" srcId="{58EA9086-0993-4770-AC91-5DAFD1D7A745}" destId="{1EDE863D-E32F-4A2C-B3DA-23ED1EA7C3E4}" srcOrd="3" destOrd="0" presId="urn:microsoft.com/office/officeart/2018/2/layout/IconVerticalSolidList"/>
    <dgm:cxn modelId="{C0C3EDA5-64D2-443E-A023-B536FF434584}" type="presParOf" srcId="{29119BB7-C5E8-4390-9C89-408F853EE295}" destId="{57FE3AEC-9024-4B5D-A006-AA90162A3900}" srcOrd="1" destOrd="0" presId="urn:microsoft.com/office/officeart/2018/2/layout/IconVerticalSolidList"/>
    <dgm:cxn modelId="{F2EE6A99-416F-4B99-8F84-7C1088E52D77}" type="presParOf" srcId="{29119BB7-C5E8-4390-9C89-408F853EE295}" destId="{14BA16CB-BDD5-4FA7-A912-16827BB69C39}" srcOrd="2" destOrd="0" presId="urn:microsoft.com/office/officeart/2018/2/layout/IconVerticalSolidList"/>
    <dgm:cxn modelId="{9B8CFC94-2A25-4848-BE52-6CA90E941F19}" type="presParOf" srcId="{14BA16CB-BDD5-4FA7-A912-16827BB69C39}" destId="{C6436F77-45EB-4379-861D-37C82AFCB4F9}" srcOrd="0" destOrd="0" presId="urn:microsoft.com/office/officeart/2018/2/layout/IconVerticalSolidList"/>
    <dgm:cxn modelId="{821C08C9-6BAD-44C9-983D-5130639B90AE}" type="presParOf" srcId="{14BA16CB-BDD5-4FA7-A912-16827BB69C39}" destId="{E1871C11-2605-4457-B6F5-8C8C5D9D013C}" srcOrd="1" destOrd="0" presId="urn:microsoft.com/office/officeart/2018/2/layout/IconVerticalSolidList"/>
    <dgm:cxn modelId="{386D5F09-B9FE-46C0-B1FB-5748EA8D66C8}" type="presParOf" srcId="{14BA16CB-BDD5-4FA7-A912-16827BB69C39}" destId="{33C4A378-E91E-4098-9F76-B2EF920AF5F7}" srcOrd="2" destOrd="0" presId="urn:microsoft.com/office/officeart/2018/2/layout/IconVerticalSolidList"/>
    <dgm:cxn modelId="{30B0A288-51E8-4BD3-A69D-98463351530B}" type="presParOf" srcId="{14BA16CB-BDD5-4FA7-A912-16827BB69C39}" destId="{758551E6-975A-47EF-B2C2-3C66F345E206}" srcOrd="3" destOrd="0" presId="urn:microsoft.com/office/officeart/2018/2/layout/IconVerticalSolidList"/>
    <dgm:cxn modelId="{1974AD6F-6E7C-4551-88B9-5A566CDD219E}" type="presParOf" srcId="{29119BB7-C5E8-4390-9C89-408F853EE295}" destId="{94FB9C00-B8D1-48C1-88E2-33B1F83B93A5}" srcOrd="3" destOrd="0" presId="urn:microsoft.com/office/officeart/2018/2/layout/IconVerticalSolidList"/>
    <dgm:cxn modelId="{4F72D07C-C8F7-45CE-B128-15D5B1E0388C}" type="presParOf" srcId="{29119BB7-C5E8-4390-9C89-408F853EE295}" destId="{6697903F-5820-4F09-8623-5A83EF56AB34}" srcOrd="4" destOrd="0" presId="urn:microsoft.com/office/officeart/2018/2/layout/IconVerticalSolidList"/>
    <dgm:cxn modelId="{16F439A0-DE3F-40CB-A552-015F18BA9404}" type="presParOf" srcId="{6697903F-5820-4F09-8623-5A83EF56AB34}" destId="{1A283533-44C1-40AB-8FF9-486C380F63A4}" srcOrd="0" destOrd="0" presId="urn:microsoft.com/office/officeart/2018/2/layout/IconVerticalSolidList"/>
    <dgm:cxn modelId="{2CB13FC5-FB0D-4CC1-AEE6-04198F09E077}" type="presParOf" srcId="{6697903F-5820-4F09-8623-5A83EF56AB34}" destId="{7726D2F5-1703-4E2F-A648-C3CE1A88AE38}" srcOrd="1" destOrd="0" presId="urn:microsoft.com/office/officeart/2018/2/layout/IconVerticalSolidList"/>
    <dgm:cxn modelId="{B9D26EAA-656F-4AA3-B38C-59C4B867757F}" type="presParOf" srcId="{6697903F-5820-4F09-8623-5A83EF56AB34}" destId="{8FEADF95-3253-4CBF-998A-D4075DA28AD1}" srcOrd="2" destOrd="0" presId="urn:microsoft.com/office/officeart/2018/2/layout/IconVerticalSolidList"/>
    <dgm:cxn modelId="{69321B85-372A-4BF3-97F3-8C3DA33A738B}" type="presParOf" srcId="{6697903F-5820-4F09-8623-5A83EF56AB34}" destId="{F698CD5D-A649-4CC5-A551-EE7C1327A934}" srcOrd="3" destOrd="0" presId="urn:microsoft.com/office/officeart/2018/2/layout/IconVerticalSolidList"/>
    <dgm:cxn modelId="{5B798650-A995-44DD-B226-7F39030E35B8}" type="presParOf" srcId="{29119BB7-C5E8-4390-9C89-408F853EE295}" destId="{DE43E534-ACEC-40DF-A9B5-BD30454538CC}" srcOrd="5" destOrd="0" presId="urn:microsoft.com/office/officeart/2018/2/layout/IconVerticalSolidList"/>
    <dgm:cxn modelId="{91365513-EE69-4109-9074-0FD5A3BAE48D}" type="presParOf" srcId="{29119BB7-C5E8-4390-9C89-408F853EE295}" destId="{793F994A-A21C-4534-B903-65BFF539D4DD}" srcOrd="6" destOrd="0" presId="urn:microsoft.com/office/officeart/2018/2/layout/IconVerticalSolidList"/>
    <dgm:cxn modelId="{B3A40CDE-795F-496D-9F32-2B7CA117B2AD}" type="presParOf" srcId="{793F994A-A21C-4534-B903-65BFF539D4DD}" destId="{9778DC85-F407-4219-BD59-ABF13E98D971}" srcOrd="0" destOrd="0" presId="urn:microsoft.com/office/officeart/2018/2/layout/IconVerticalSolidList"/>
    <dgm:cxn modelId="{82D700C5-DAD0-4382-8513-1F8FB0FD04D0}" type="presParOf" srcId="{793F994A-A21C-4534-B903-65BFF539D4DD}" destId="{FE8B4803-75D0-4908-B32F-8EBCCC8B4D1F}" srcOrd="1" destOrd="0" presId="urn:microsoft.com/office/officeart/2018/2/layout/IconVerticalSolidList"/>
    <dgm:cxn modelId="{2C1F618E-7C5D-40A4-BE99-D4E959A7AE63}" type="presParOf" srcId="{793F994A-A21C-4534-B903-65BFF539D4DD}" destId="{FBA10D1C-3B2B-4696-8612-62E2038E3A97}" srcOrd="2" destOrd="0" presId="urn:microsoft.com/office/officeart/2018/2/layout/IconVerticalSolidList"/>
    <dgm:cxn modelId="{E164F1C4-2B68-4B31-A3ED-13AF59108706}" type="presParOf" srcId="{793F994A-A21C-4534-B903-65BFF539D4DD}" destId="{AF176883-0A35-4674-85F9-D35EA54F32B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EC909-C24B-4F3B-B10A-4216D10B3827}">
      <dsp:nvSpPr>
        <dsp:cNvPr id="0" name=""/>
        <dsp:cNvSpPr/>
      </dsp:nvSpPr>
      <dsp:spPr>
        <a:xfrm>
          <a:off x="0" y="218321"/>
          <a:ext cx="6894576" cy="14847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Candara" panose="020E0502030303020204" pitchFamily="34" charset="0"/>
            </a:rPr>
            <a:t>Please be sure to write your child’s name on all coats/jackets, lunch boxes, book bag, pencil pouches and reusable water bottles.   </a:t>
          </a:r>
        </a:p>
      </dsp:txBody>
      <dsp:txXfrm>
        <a:off x="72479" y="290800"/>
        <a:ext cx="6749618" cy="1339772"/>
      </dsp:txXfrm>
    </dsp:sp>
    <dsp:sp modelId="{CA5678F7-8C40-4ADF-81F1-DE1868A289B7}">
      <dsp:nvSpPr>
        <dsp:cNvPr id="0" name=""/>
        <dsp:cNvSpPr/>
      </dsp:nvSpPr>
      <dsp:spPr>
        <a:xfrm>
          <a:off x="0" y="1780812"/>
          <a:ext cx="6894576" cy="14847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Candara" panose="020E0502030303020204" pitchFamily="34" charset="0"/>
            </a:rPr>
            <a:t>If they misplace an item at school, having their name on their personal belongings will help us get the item back to the student.</a:t>
          </a:r>
        </a:p>
      </dsp:txBody>
      <dsp:txXfrm>
        <a:off x="72479" y="1853291"/>
        <a:ext cx="6749618" cy="1339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238A0-7179-4B68-9066-877B4D694FAF}">
      <dsp:nvSpPr>
        <dsp:cNvPr id="0" name=""/>
        <dsp:cNvSpPr/>
      </dsp:nvSpPr>
      <dsp:spPr>
        <a:xfrm>
          <a:off x="494138" y="1005210"/>
          <a:ext cx="951099" cy="951099"/>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4B6973-A004-4C02-B029-E2C5C6C4116A}">
      <dsp:nvSpPr>
        <dsp:cNvPr id="0" name=""/>
        <dsp:cNvSpPr/>
      </dsp:nvSpPr>
      <dsp:spPr>
        <a:xfrm>
          <a:off x="696831" y="1207904"/>
          <a:ext cx="545712" cy="5457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BDFF2D6-9635-439F-87A1-475F0154B3F9}">
      <dsp:nvSpPr>
        <dsp:cNvPr id="0" name=""/>
        <dsp:cNvSpPr/>
      </dsp:nvSpPr>
      <dsp:spPr>
        <a:xfrm>
          <a:off x="0" y="2252554"/>
          <a:ext cx="1935596" cy="62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a:latin typeface="Candara Light" panose="020E0502030303020204" pitchFamily="34" charset="0"/>
            </a:rPr>
            <a:t>Self-management</a:t>
          </a:r>
        </a:p>
      </dsp:txBody>
      <dsp:txXfrm>
        <a:off x="0" y="2252554"/>
        <a:ext cx="1935596" cy="623671"/>
      </dsp:txXfrm>
    </dsp:sp>
    <dsp:sp modelId="{1AE6ADCE-08C9-4A3F-9811-D3F10334C409}">
      <dsp:nvSpPr>
        <dsp:cNvPr id="0" name=""/>
        <dsp:cNvSpPr/>
      </dsp:nvSpPr>
      <dsp:spPr>
        <a:xfrm>
          <a:off x="2514383" y="1005210"/>
          <a:ext cx="951099" cy="951099"/>
        </a:xfrm>
        <a:prstGeom prst="round2DiagRect">
          <a:avLst>
            <a:gd name="adj1" fmla="val 29727"/>
            <a:gd name="adj2" fmla="val 0"/>
          </a:avLst>
        </a:prstGeom>
        <a:solidFill>
          <a:schemeClr val="accent2">
            <a:hueOff val="-741071"/>
            <a:satOff val="3550"/>
            <a:lumOff val="3284"/>
            <a:alphaOff val="0"/>
          </a:schemeClr>
        </a:solidFill>
        <a:ln>
          <a:noFill/>
        </a:ln>
        <a:effectLst/>
      </dsp:spPr>
      <dsp:style>
        <a:lnRef idx="0">
          <a:scrgbClr r="0" g="0" b="0"/>
        </a:lnRef>
        <a:fillRef idx="1">
          <a:scrgbClr r="0" g="0" b="0"/>
        </a:fillRef>
        <a:effectRef idx="0">
          <a:scrgbClr r="0" g="0" b="0"/>
        </a:effectRef>
        <a:fontRef idx="minor"/>
      </dsp:style>
    </dsp:sp>
    <dsp:sp modelId="{AF62B550-09D4-4FF3-8FFF-ED3ED7AFB357}">
      <dsp:nvSpPr>
        <dsp:cNvPr id="0" name=""/>
        <dsp:cNvSpPr/>
      </dsp:nvSpPr>
      <dsp:spPr>
        <a:xfrm>
          <a:off x="2717076" y="1207904"/>
          <a:ext cx="545712" cy="5457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D803725-4820-4E2B-B2D3-19818458F740}">
      <dsp:nvSpPr>
        <dsp:cNvPr id="0" name=""/>
        <dsp:cNvSpPr/>
      </dsp:nvSpPr>
      <dsp:spPr>
        <a:xfrm>
          <a:off x="2210343" y="2252554"/>
          <a:ext cx="1559179" cy="62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a:latin typeface="Candara Light" panose="020E0502030303020204" pitchFamily="34" charset="0"/>
            </a:rPr>
            <a:t>Social Skills</a:t>
          </a:r>
        </a:p>
      </dsp:txBody>
      <dsp:txXfrm>
        <a:off x="2210343" y="2252554"/>
        <a:ext cx="1559179" cy="623671"/>
      </dsp:txXfrm>
    </dsp:sp>
    <dsp:sp modelId="{5F3428D4-E0C1-4800-A353-F63E9978D883}">
      <dsp:nvSpPr>
        <dsp:cNvPr id="0" name=""/>
        <dsp:cNvSpPr/>
      </dsp:nvSpPr>
      <dsp:spPr>
        <a:xfrm>
          <a:off x="4346419" y="1005210"/>
          <a:ext cx="951099" cy="951099"/>
        </a:xfrm>
        <a:prstGeom prst="round2DiagRect">
          <a:avLst>
            <a:gd name="adj1" fmla="val 29727"/>
            <a:gd name="adj2" fmla="val 0"/>
          </a:avLst>
        </a:prstGeom>
        <a:solidFill>
          <a:schemeClr val="accent2">
            <a:hueOff val="-1482143"/>
            <a:satOff val="7100"/>
            <a:lumOff val="6569"/>
            <a:alphaOff val="0"/>
          </a:schemeClr>
        </a:solidFill>
        <a:ln>
          <a:noFill/>
        </a:ln>
        <a:effectLst/>
      </dsp:spPr>
      <dsp:style>
        <a:lnRef idx="0">
          <a:scrgbClr r="0" g="0" b="0"/>
        </a:lnRef>
        <a:fillRef idx="1">
          <a:scrgbClr r="0" g="0" b="0"/>
        </a:fillRef>
        <a:effectRef idx="0">
          <a:scrgbClr r="0" g="0" b="0"/>
        </a:effectRef>
        <a:fontRef idx="minor"/>
      </dsp:style>
    </dsp:sp>
    <dsp:sp modelId="{85168F03-2E6B-493A-90CF-20D50A485056}">
      <dsp:nvSpPr>
        <dsp:cNvPr id="0" name=""/>
        <dsp:cNvSpPr/>
      </dsp:nvSpPr>
      <dsp:spPr>
        <a:xfrm>
          <a:off x="4549112" y="1207904"/>
          <a:ext cx="545712" cy="5457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F36174-A166-4475-AC89-99ABE555EC60}">
      <dsp:nvSpPr>
        <dsp:cNvPr id="0" name=""/>
        <dsp:cNvSpPr/>
      </dsp:nvSpPr>
      <dsp:spPr>
        <a:xfrm>
          <a:off x="4042379" y="2252554"/>
          <a:ext cx="1559179" cy="62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a:latin typeface="Candara Light" panose="020E0502030303020204" pitchFamily="34" charset="0"/>
            </a:rPr>
            <a:t>Social Awareness</a:t>
          </a:r>
        </a:p>
      </dsp:txBody>
      <dsp:txXfrm>
        <a:off x="4042379" y="2252554"/>
        <a:ext cx="1559179" cy="623671"/>
      </dsp:txXfrm>
    </dsp:sp>
    <dsp:sp modelId="{65BA0E65-6426-4F63-8AED-FB387F799394}">
      <dsp:nvSpPr>
        <dsp:cNvPr id="0" name=""/>
        <dsp:cNvSpPr/>
      </dsp:nvSpPr>
      <dsp:spPr>
        <a:xfrm>
          <a:off x="6178455" y="1005210"/>
          <a:ext cx="951099" cy="951099"/>
        </a:xfrm>
        <a:prstGeom prst="round2DiagRect">
          <a:avLst>
            <a:gd name="adj1" fmla="val 29727"/>
            <a:gd name="adj2" fmla="val 0"/>
          </a:avLst>
        </a:prstGeom>
        <a:solidFill>
          <a:schemeClr val="accent2">
            <a:hueOff val="-2223214"/>
            <a:satOff val="10650"/>
            <a:lumOff val="9853"/>
            <a:alphaOff val="0"/>
          </a:schemeClr>
        </a:solidFill>
        <a:ln>
          <a:noFill/>
        </a:ln>
        <a:effectLst/>
      </dsp:spPr>
      <dsp:style>
        <a:lnRef idx="0">
          <a:scrgbClr r="0" g="0" b="0"/>
        </a:lnRef>
        <a:fillRef idx="1">
          <a:scrgbClr r="0" g="0" b="0"/>
        </a:fillRef>
        <a:effectRef idx="0">
          <a:scrgbClr r="0" g="0" b="0"/>
        </a:effectRef>
        <a:fontRef idx="minor"/>
      </dsp:style>
    </dsp:sp>
    <dsp:sp modelId="{8F8020EC-5675-49FF-B2C3-E37699923B0B}">
      <dsp:nvSpPr>
        <dsp:cNvPr id="0" name=""/>
        <dsp:cNvSpPr/>
      </dsp:nvSpPr>
      <dsp:spPr>
        <a:xfrm>
          <a:off x="6381148" y="1207904"/>
          <a:ext cx="545712" cy="5457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582B64B-D6B3-4A30-999D-80BE3760357B}">
      <dsp:nvSpPr>
        <dsp:cNvPr id="0" name=""/>
        <dsp:cNvSpPr/>
      </dsp:nvSpPr>
      <dsp:spPr>
        <a:xfrm>
          <a:off x="5874415" y="2252554"/>
          <a:ext cx="1559179" cy="62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a:latin typeface="Candara Light" panose="020E0502030303020204" pitchFamily="34" charset="0"/>
            </a:rPr>
            <a:t>Self-care</a:t>
          </a:r>
        </a:p>
      </dsp:txBody>
      <dsp:txXfrm>
        <a:off x="5874415" y="2252554"/>
        <a:ext cx="1559179" cy="623671"/>
      </dsp:txXfrm>
    </dsp:sp>
    <dsp:sp modelId="{8197C31E-083F-4139-9DAF-4B3129FA7AB1}">
      <dsp:nvSpPr>
        <dsp:cNvPr id="0" name=""/>
        <dsp:cNvSpPr/>
      </dsp:nvSpPr>
      <dsp:spPr>
        <a:xfrm>
          <a:off x="8010491" y="1005210"/>
          <a:ext cx="951099" cy="951099"/>
        </a:xfrm>
        <a:prstGeom prst="round2DiagRect">
          <a:avLst>
            <a:gd name="adj1" fmla="val 29727"/>
            <a:gd name="adj2" fmla="val 0"/>
          </a:avLst>
        </a:prstGeom>
        <a:solidFill>
          <a:schemeClr val="accent2">
            <a:hueOff val="-2964286"/>
            <a:satOff val="14200"/>
            <a:lumOff val="13137"/>
            <a:alphaOff val="0"/>
          </a:schemeClr>
        </a:solidFill>
        <a:ln>
          <a:noFill/>
        </a:ln>
        <a:effectLst/>
      </dsp:spPr>
      <dsp:style>
        <a:lnRef idx="0">
          <a:scrgbClr r="0" g="0" b="0"/>
        </a:lnRef>
        <a:fillRef idx="1">
          <a:scrgbClr r="0" g="0" b="0"/>
        </a:fillRef>
        <a:effectRef idx="0">
          <a:scrgbClr r="0" g="0" b="0"/>
        </a:effectRef>
        <a:fontRef idx="minor"/>
      </dsp:style>
    </dsp:sp>
    <dsp:sp modelId="{5DB919E3-3FBE-4973-B98B-83D1D9CAF424}">
      <dsp:nvSpPr>
        <dsp:cNvPr id="0" name=""/>
        <dsp:cNvSpPr/>
      </dsp:nvSpPr>
      <dsp:spPr>
        <a:xfrm>
          <a:off x="8213184" y="1207904"/>
          <a:ext cx="545712" cy="5457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238978D-79AC-495D-ACD0-DA59C79C04F2}">
      <dsp:nvSpPr>
        <dsp:cNvPr id="0" name=""/>
        <dsp:cNvSpPr/>
      </dsp:nvSpPr>
      <dsp:spPr>
        <a:xfrm>
          <a:off x="7706451" y="2252554"/>
          <a:ext cx="1559179" cy="62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a:latin typeface="Candara Light" panose="020E0502030303020204" pitchFamily="34" charset="0"/>
            </a:rPr>
            <a:t>Emotions</a:t>
          </a:r>
        </a:p>
      </dsp:txBody>
      <dsp:txXfrm>
        <a:off x="7706451" y="2252554"/>
        <a:ext cx="1559179" cy="623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34D55-6A96-4BDD-BFA6-8916D3CDA33A}">
      <dsp:nvSpPr>
        <dsp:cNvPr id="0" name=""/>
        <dsp:cNvSpPr/>
      </dsp:nvSpPr>
      <dsp:spPr>
        <a:xfrm>
          <a:off x="0" y="1698"/>
          <a:ext cx="9618133" cy="8610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4D9D9-ED84-407D-A273-5ADD17446796}">
      <dsp:nvSpPr>
        <dsp:cNvPr id="0" name=""/>
        <dsp:cNvSpPr/>
      </dsp:nvSpPr>
      <dsp:spPr>
        <a:xfrm>
          <a:off x="260473" y="195439"/>
          <a:ext cx="473588" cy="473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DE863D-E32F-4A2C-B3DA-23ED1EA7C3E4}">
      <dsp:nvSpPr>
        <dsp:cNvPr id="0" name=""/>
        <dsp:cNvSpPr/>
      </dsp:nvSpPr>
      <dsp:spPr>
        <a:xfrm>
          <a:off x="994536" y="1698"/>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en-US" sz="2200" b="1" kern="1200"/>
            <a:t>Reading</a:t>
          </a:r>
          <a:r>
            <a:rPr lang="en-US" sz="2200" kern="1200"/>
            <a:t>:  Providing evidence to support ideas</a:t>
          </a:r>
        </a:p>
      </dsp:txBody>
      <dsp:txXfrm>
        <a:off x="994536" y="1698"/>
        <a:ext cx="8623596" cy="861070"/>
      </dsp:txXfrm>
    </dsp:sp>
    <dsp:sp modelId="{C6436F77-45EB-4379-861D-37C82AFCB4F9}">
      <dsp:nvSpPr>
        <dsp:cNvPr id="0" name=""/>
        <dsp:cNvSpPr/>
      </dsp:nvSpPr>
      <dsp:spPr>
        <a:xfrm>
          <a:off x="0" y="1078036"/>
          <a:ext cx="9618133" cy="8610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871C11-2605-4457-B6F5-8C8C5D9D013C}">
      <dsp:nvSpPr>
        <dsp:cNvPr id="0" name=""/>
        <dsp:cNvSpPr/>
      </dsp:nvSpPr>
      <dsp:spPr>
        <a:xfrm>
          <a:off x="260473" y="1271777"/>
          <a:ext cx="473588" cy="473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8551E6-975A-47EF-B2C2-3C66F345E206}">
      <dsp:nvSpPr>
        <dsp:cNvPr id="0" name=""/>
        <dsp:cNvSpPr/>
      </dsp:nvSpPr>
      <dsp:spPr>
        <a:xfrm>
          <a:off x="994536" y="1078036"/>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en-US" sz="2200" b="1" kern="1200"/>
            <a:t>Writing: </a:t>
          </a:r>
          <a:r>
            <a:rPr lang="en-US" sz="2200" kern="1200"/>
            <a:t>Narrative, Informational, and Argumentative</a:t>
          </a:r>
        </a:p>
      </dsp:txBody>
      <dsp:txXfrm>
        <a:off x="994536" y="1078036"/>
        <a:ext cx="8623596" cy="861070"/>
      </dsp:txXfrm>
    </dsp:sp>
    <dsp:sp modelId="{1A283533-44C1-40AB-8FF9-486C380F63A4}">
      <dsp:nvSpPr>
        <dsp:cNvPr id="0" name=""/>
        <dsp:cNvSpPr/>
      </dsp:nvSpPr>
      <dsp:spPr>
        <a:xfrm>
          <a:off x="0" y="2154374"/>
          <a:ext cx="9618133" cy="8610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26D2F5-1703-4E2F-A648-C3CE1A88AE38}">
      <dsp:nvSpPr>
        <dsp:cNvPr id="0" name=""/>
        <dsp:cNvSpPr/>
      </dsp:nvSpPr>
      <dsp:spPr>
        <a:xfrm>
          <a:off x="260473" y="2348115"/>
          <a:ext cx="473588" cy="473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98CD5D-A649-4CC5-A551-EE7C1327A934}">
      <dsp:nvSpPr>
        <dsp:cNvPr id="0" name=""/>
        <dsp:cNvSpPr/>
      </dsp:nvSpPr>
      <dsp:spPr>
        <a:xfrm>
          <a:off x="994536" y="2154374"/>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en-US" sz="2200" b="1" kern="1200"/>
            <a:t>Speaking and Listening</a:t>
          </a:r>
          <a:r>
            <a:rPr lang="en-US" sz="2200" kern="1200"/>
            <a:t>: Elaborate on ideas and formulate questions</a:t>
          </a:r>
        </a:p>
      </dsp:txBody>
      <dsp:txXfrm>
        <a:off x="994536" y="2154374"/>
        <a:ext cx="8623596" cy="861070"/>
      </dsp:txXfrm>
    </dsp:sp>
    <dsp:sp modelId="{9778DC85-F407-4219-BD59-ABF13E98D971}">
      <dsp:nvSpPr>
        <dsp:cNvPr id="0" name=""/>
        <dsp:cNvSpPr/>
      </dsp:nvSpPr>
      <dsp:spPr>
        <a:xfrm>
          <a:off x="0" y="3230712"/>
          <a:ext cx="9618133" cy="8610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8B4803-75D0-4908-B32F-8EBCCC8B4D1F}">
      <dsp:nvSpPr>
        <dsp:cNvPr id="0" name=""/>
        <dsp:cNvSpPr/>
      </dsp:nvSpPr>
      <dsp:spPr>
        <a:xfrm>
          <a:off x="260473" y="3424453"/>
          <a:ext cx="473588" cy="473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176883-0A35-4674-85F9-D35EA54F32B5}">
      <dsp:nvSpPr>
        <dsp:cNvPr id="0" name=""/>
        <dsp:cNvSpPr/>
      </dsp:nvSpPr>
      <dsp:spPr>
        <a:xfrm>
          <a:off x="994536" y="3230712"/>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en-US" sz="2200" b="1" kern="1200"/>
            <a:t>Language: </a:t>
          </a:r>
          <a:r>
            <a:rPr lang="en-US" sz="2200" kern="1200"/>
            <a:t>Varying sentences and using commas to elaborate and add voice</a:t>
          </a:r>
        </a:p>
      </dsp:txBody>
      <dsp:txXfrm>
        <a:off x="994536" y="3230712"/>
        <a:ext cx="8623596" cy="8610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FFB0E-A66F-41A5-ABB4-84493FBD7CC0}" type="datetimeFigureOut">
              <a:rPr lang="en-US" smtClean="0"/>
              <a:t>8/31/2023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1E035-A7EF-41D5-9E02-3CAC29352679}" type="slidenum">
              <a:rPr lang="en-US" smtClean="0"/>
              <a:t>‹#›</a:t>
            </a:fld>
            <a:endParaRPr lang="en-US"/>
          </a:p>
        </p:txBody>
      </p:sp>
    </p:spTree>
    <p:extLst>
      <p:ext uri="{BB962C8B-B14F-4D97-AF65-F5344CB8AC3E}">
        <p14:creationId xmlns:p14="http://schemas.microsoft.com/office/powerpoint/2010/main" val="23731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751D343-944F-498F-9698-BAFAF248679F}" type="slidenum">
              <a:rPr lang="en-US" smtClean="0"/>
              <a:pPr/>
              <a:t>1</a:t>
            </a:fld>
            <a:endParaRPr lang="en-US"/>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83778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1139E-ED23-43E5-8770-041269CF4C00}" type="slidenum">
              <a:rPr lang="en-US" smtClean="0"/>
              <a:pPr/>
              <a:t>28</a:t>
            </a:fld>
            <a:endParaRPr lang="en-US"/>
          </a:p>
        </p:txBody>
      </p:sp>
    </p:spTree>
    <p:extLst>
      <p:ext uri="{BB962C8B-B14F-4D97-AF65-F5344CB8AC3E}">
        <p14:creationId xmlns:p14="http://schemas.microsoft.com/office/powerpoint/2010/main" val="908447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1139E-ED23-43E5-8770-041269CF4C00}" type="slidenum">
              <a:rPr lang="en-US" smtClean="0"/>
              <a:pPr/>
              <a:t>29</a:t>
            </a:fld>
            <a:endParaRPr lang="en-US"/>
          </a:p>
        </p:txBody>
      </p:sp>
    </p:spTree>
    <p:extLst>
      <p:ext uri="{BB962C8B-B14F-4D97-AF65-F5344CB8AC3E}">
        <p14:creationId xmlns:p14="http://schemas.microsoft.com/office/powerpoint/2010/main" val="2183281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A9692ED-B470-4A88-AD8F-96BF8A607D4C}" type="slidenum">
              <a:rPr lang="en-US" smtClean="0"/>
              <a:pPr/>
              <a:t>31</a:t>
            </a:fld>
            <a:endParaRPr lang="en-US"/>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18618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 in context. Real World Connections</a:t>
            </a:r>
          </a:p>
        </p:txBody>
      </p:sp>
      <p:sp>
        <p:nvSpPr>
          <p:cNvPr id="4" name="Slide Number Placeholder 3"/>
          <p:cNvSpPr>
            <a:spLocks noGrp="1"/>
          </p:cNvSpPr>
          <p:nvPr>
            <p:ph type="sldNum" sz="quarter" idx="5"/>
          </p:nvPr>
        </p:nvSpPr>
        <p:spPr/>
        <p:txBody>
          <a:bodyPr/>
          <a:lstStyle/>
          <a:p>
            <a:fld id="{CD81E035-A7EF-41D5-9E02-3CAC29352679}" type="slidenum">
              <a:rPr lang="en-US" smtClean="0"/>
              <a:t>33</a:t>
            </a:fld>
            <a:endParaRPr lang="en-US"/>
          </a:p>
        </p:txBody>
      </p:sp>
    </p:spTree>
    <p:extLst>
      <p:ext uri="{BB962C8B-B14F-4D97-AF65-F5344CB8AC3E}">
        <p14:creationId xmlns:p14="http://schemas.microsoft.com/office/powerpoint/2010/main" val="1284279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Acronyms for Standards</a:t>
            </a:r>
          </a:p>
        </p:txBody>
      </p:sp>
      <p:sp>
        <p:nvSpPr>
          <p:cNvPr id="4" name="Slide Number Placeholder 3"/>
          <p:cNvSpPr>
            <a:spLocks noGrp="1"/>
          </p:cNvSpPr>
          <p:nvPr>
            <p:ph type="sldNum" sz="quarter" idx="5"/>
          </p:nvPr>
        </p:nvSpPr>
        <p:spPr/>
        <p:txBody>
          <a:bodyPr/>
          <a:lstStyle/>
          <a:p>
            <a:fld id="{CD81E035-A7EF-41D5-9E02-3CAC29352679}" type="slidenum">
              <a:rPr lang="en-US" smtClean="0"/>
              <a:t>34</a:t>
            </a:fld>
            <a:endParaRPr lang="en-US"/>
          </a:p>
        </p:txBody>
      </p:sp>
    </p:spTree>
    <p:extLst>
      <p:ext uri="{BB962C8B-B14F-4D97-AF65-F5344CB8AC3E}">
        <p14:creationId xmlns:p14="http://schemas.microsoft.com/office/powerpoint/2010/main" val="4102138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New Order of Mathematical Units</a:t>
            </a:r>
          </a:p>
        </p:txBody>
      </p:sp>
      <p:sp>
        <p:nvSpPr>
          <p:cNvPr id="4" name="Slide Number Placeholder 3"/>
          <p:cNvSpPr>
            <a:spLocks noGrp="1"/>
          </p:cNvSpPr>
          <p:nvPr>
            <p:ph type="sldNum" sz="quarter" idx="10"/>
          </p:nvPr>
        </p:nvSpPr>
        <p:spPr/>
        <p:txBody>
          <a:bodyPr/>
          <a:lstStyle/>
          <a:p>
            <a:fld id="{7DD1139E-ED23-43E5-8770-041269CF4C00}" type="slidenum">
              <a:rPr lang="en-US" smtClean="0"/>
              <a:pPr/>
              <a:t>36</a:t>
            </a:fld>
            <a:endParaRPr lang="en-US"/>
          </a:p>
        </p:txBody>
      </p:sp>
    </p:spTree>
    <p:extLst>
      <p:ext uri="{BB962C8B-B14F-4D97-AF65-F5344CB8AC3E}">
        <p14:creationId xmlns:p14="http://schemas.microsoft.com/office/powerpoint/2010/main" val="80652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556B511-5BE2-44E4-A0D9-29BEA1423CA6}" type="slidenum">
              <a:rPr lang="en-US" smtClean="0"/>
              <a:t>37</a:t>
            </a:fld>
            <a:endParaRPr lang="en-US"/>
          </a:p>
        </p:txBody>
      </p:sp>
    </p:spTree>
    <p:extLst>
      <p:ext uri="{BB962C8B-B14F-4D97-AF65-F5344CB8AC3E}">
        <p14:creationId xmlns:p14="http://schemas.microsoft.com/office/powerpoint/2010/main" val="1353542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1139E-ED23-43E5-8770-041269CF4C00}" type="slidenum">
              <a:rPr lang="en-US" smtClean="0"/>
              <a:pPr/>
              <a:t>38</a:t>
            </a:fld>
            <a:endParaRPr lang="en-US"/>
          </a:p>
        </p:txBody>
      </p:sp>
    </p:spTree>
    <p:extLst>
      <p:ext uri="{BB962C8B-B14F-4D97-AF65-F5344CB8AC3E}">
        <p14:creationId xmlns:p14="http://schemas.microsoft.com/office/powerpoint/2010/main" val="593568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1139E-ED23-43E5-8770-041269CF4C00}" type="slidenum">
              <a:rPr lang="en-US" smtClean="0"/>
              <a:pPr/>
              <a:t>39</a:t>
            </a:fld>
            <a:endParaRPr lang="en-US"/>
          </a:p>
        </p:txBody>
      </p:sp>
    </p:spTree>
    <p:extLst>
      <p:ext uri="{BB962C8B-B14F-4D97-AF65-F5344CB8AC3E}">
        <p14:creationId xmlns:p14="http://schemas.microsoft.com/office/powerpoint/2010/main" val="868879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1139E-ED23-43E5-8770-041269CF4C00}" type="slidenum">
              <a:rPr lang="en-US" smtClean="0"/>
              <a:pPr/>
              <a:t>40</a:t>
            </a:fld>
            <a:endParaRPr lang="en-US"/>
          </a:p>
        </p:txBody>
      </p:sp>
    </p:spTree>
    <p:extLst>
      <p:ext uri="{BB962C8B-B14F-4D97-AF65-F5344CB8AC3E}">
        <p14:creationId xmlns:p14="http://schemas.microsoft.com/office/powerpoint/2010/main" val="225977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751D343-944F-498F-9698-BAFAF248679F}" type="slidenum">
              <a:rPr lang="en-US" smtClean="0"/>
              <a:pPr/>
              <a:t>2</a:t>
            </a:fld>
            <a:endParaRPr lang="en-US"/>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14019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1139E-ED23-43E5-8770-041269CF4C00}" type="slidenum">
              <a:rPr lang="en-US" smtClean="0"/>
              <a:pPr/>
              <a:t>41</a:t>
            </a:fld>
            <a:endParaRPr lang="en-US"/>
          </a:p>
        </p:txBody>
      </p:sp>
    </p:spTree>
    <p:extLst>
      <p:ext uri="{BB962C8B-B14F-4D97-AF65-F5344CB8AC3E}">
        <p14:creationId xmlns:p14="http://schemas.microsoft.com/office/powerpoint/2010/main" val="3407491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1139E-ED23-43E5-8770-041269CF4C00}" type="slidenum">
              <a:rPr lang="en-US" smtClean="0"/>
              <a:pPr/>
              <a:t>42</a:t>
            </a:fld>
            <a:endParaRPr lang="en-US"/>
          </a:p>
        </p:txBody>
      </p:sp>
    </p:spTree>
    <p:extLst>
      <p:ext uri="{BB962C8B-B14F-4D97-AF65-F5344CB8AC3E}">
        <p14:creationId xmlns:p14="http://schemas.microsoft.com/office/powerpoint/2010/main" val="197976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1139E-ED23-43E5-8770-041269CF4C00}" type="slidenum">
              <a:rPr lang="en-US" smtClean="0"/>
              <a:pPr/>
              <a:t>45</a:t>
            </a:fld>
            <a:endParaRPr lang="en-US"/>
          </a:p>
        </p:txBody>
      </p:sp>
    </p:spTree>
    <p:extLst>
      <p:ext uri="{BB962C8B-B14F-4D97-AF65-F5344CB8AC3E}">
        <p14:creationId xmlns:p14="http://schemas.microsoft.com/office/powerpoint/2010/main" val="119901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81E035-A7EF-41D5-9E02-3CAC29352679}" type="slidenum">
              <a:rPr lang="en-US" smtClean="0"/>
              <a:t>8</a:t>
            </a:fld>
            <a:endParaRPr lang="en-US"/>
          </a:p>
        </p:txBody>
      </p:sp>
    </p:spTree>
    <p:extLst>
      <p:ext uri="{BB962C8B-B14F-4D97-AF65-F5344CB8AC3E}">
        <p14:creationId xmlns:p14="http://schemas.microsoft.com/office/powerpoint/2010/main" val="2814906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2F2312-29E6-4CFB-86AC-07BC59899463}" type="slidenum">
              <a:rPr lang="en-US" smtClean="0"/>
              <a:pPr/>
              <a:t>10</a:t>
            </a:fld>
            <a:endParaRPr lang="en-US"/>
          </a:p>
        </p:txBody>
      </p:sp>
    </p:spTree>
    <p:extLst>
      <p:ext uri="{BB962C8B-B14F-4D97-AF65-F5344CB8AC3E}">
        <p14:creationId xmlns:p14="http://schemas.microsoft.com/office/powerpoint/2010/main" val="1498672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81E035-A7EF-41D5-9E02-3CAC29352679}" type="slidenum">
              <a:rPr lang="en-US" smtClean="0"/>
              <a:t>14</a:t>
            </a:fld>
            <a:endParaRPr lang="en-US"/>
          </a:p>
        </p:txBody>
      </p:sp>
    </p:spTree>
    <p:extLst>
      <p:ext uri="{BB962C8B-B14F-4D97-AF65-F5344CB8AC3E}">
        <p14:creationId xmlns:p14="http://schemas.microsoft.com/office/powerpoint/2010/main" val="470283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1139E-ED23-43E5-8770-041269CF4C00}" type="slidenum">
              <a:rPr lang="en-US" smtClean="0"/>
              <a:pPr/>
              <a:t>18</a:t>
            </a:fld>
            <a:endParaRPr lang="en-US"/>
          </a:p>
        </p:txBody>
      </p:sp>
    </p:spTree>
    <p:extLst>
      <p:ext uri="{BB962C8B-B14F-4D97-AF65-F5344CB8AC3E}">
        <p14:creationId xmlns:p14="http://schemas.microsoft.com/office/powerpoint/2010/main" val="343876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1139E-ED23-43E5-8770-041269CF4C00}" type="slidenum">
              <a:rPr lang="en-US" smtClean="0"/>
              <a:pPr/>
              <a:t>19</a:t>
            </a:fld>
            <a:endParaRPr lang="en-US"/>
          </a:p>
        </p:txBody>
      </p:sp>
    </p:spTree>
    <p:extLst>
      <p:ext uri="{BB962C8B-B14F-4D97-AF65-F5344CB8AC3E}">
        <p14:creationId xmlns:p14="http://schemas.microsoft.com/office/powerpoint/2010/main" val="2472083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A9692ED-B470-4A88-AD8F-96BF8A607D4C}" type="slidenum">
              <a:rPr lang="en-US" smtClean="0"/>
              <a:pPr/>
              <a:t>24</a:t>
            </a:fld>
            <a:endParaRPr lang="en-US"/>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62442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1139E-ED23-43E5-8770-041269CF4C00}" type="slidenum">
              <a:rPr lang="en-US" smtClean="0"/>
              <a:pPr/>
              <a:t>25</a:t>
            </a:fld>
            <a:endParaRPr lang="en-US"/>
          </a:p>
        </p:txBody>
      </p:sp>
    </p:spTree>
    <p:extLst>
      <p:ext uri="{BB962C8B-B14F-4D97-AF65-F5344CB8AC3E}">
        <p14:creationId xmlns:p14="http://schemas.microsoft.com/office/powerpoint/2010/main" val="2007979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667EAC-DB6B-49C1-BD38-4AD75EFEF8C4}" type="datetimeFigureOut">
              <a:rPr lang="en-US" smtClean="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C6483-955C-49A5-9149-9143641EC658}" type="slidenum">
              <a:rPr lang="en-US" smtClean="0"/>
              <a:pPr/>
              <a:t>‹#›</a:t>
            </a:fld>
            <a:endParaRPr lang="en-US"/>
          </a:p>
        </p:txBody>
      </p:sp>
    </p:spTree>
    <p:extLst>
      <p:ext uri="{BB962C8B-B14F-4D97-AF65-F5344CB8AC3E}">
        <p14:creationId xmlns:p14="http://schemas.microsoft.com/office/powerpoint/2010/main" val="23002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667EAC-DB6B-49C1-BD38-4AD75EFEF8C4}" type="datetimeFigureOut">
              <a:rPr lang="en-US" smtClean="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C6483-955C-49A5-9149-9143641EC658}" type="slidenum">
              <a:rPr lang="en-US" smtClean="0"/>
              <a:pPr/>
              <a:t>‹#›</a:t>
            </a:fld>
            <a:endParaRPr lang="en-US"/>
          </a:p>
        </p:txBody>
      </p:sp>
    </p:spTree>
    <p:extLst>
      <p:ext uri="{BB962C8B-B14F-4D97-AF65-F5344CB8AC3E}">
        <p14:creationId xmlns:p14="http://schemas.microsoft.com/office/powerpoint/2010/main" val="120528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88609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3819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04295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07BF22-E1CE-44A9-9BA0-92F1E58CF786}" type="datetimeFigureOut">
              <a:rPr lang="en-US" smtClean="0"/>
              <a:t>8/31/2023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BC3729E-BBA4-4971-8A66-5D479FD4090B}" type="slidenum">
              <a:rPr lang="en-US" smtClean="0"/>
              <a:t>‹#›</a:t>
            </a:fld>
            <a:endParaRPr lang="en-US"/>
          </a:p>
        </p:txBody>
      </p:sp>
    </p:spTree>
    <p:extLst>
      <p:ext uri="{BB962C8B-B14F-4D97-AF65-F5344CB8AC3E}">
        <p14:creationId xmlns:p14="http://schemas.microsoft.com/office/powerpoint/2010/main" val="2724678983"/>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719" r:id="rId3"/>
    <p:sldLayoutId id="2147483721" r:id="rId4"/>
    <p:sldLayoutId id="2147483722" r:id="rId5"/>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freepik.com/free-icon/mute-microphone_782221.htm"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mailto:kumare@fultonschools.org" TargetMode="External"/><Relationship Id="rId3" Type="http://schemas.openxmlformats.org/officeDocument/2006/relationships/hyperlink" Target="mailto:thompsonma1@fultonschools.org" TargetMode="External"/><Relationship Id="rId7" Type="http://schemas.openxmlformats.org/officeDocument/2006/relationships/hyperlink" Target="mailto:johnstonne@fultonschools.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mailto:porterfield@fultonschools.org" TargetMode="External"/><Relationship Id="rId5" Type="http://schemas.openxmlformats.org/officeDocument/2006/relationships/hyperlink" Target="mailto:keely@fultonschools.org" TargetMode="External"/><Relationship Id="rId10" Type="http://schemas.openxmlformats.org/officeDocument/2006/relationships/hyperlink" Target="mailto:Morgank4@fultonschools.org" TargetMode="External"/><Relationship Id="rId4" Type="http://schemas.openxmlformats.org/officeDocument/2006/relationships/hyperlink" Target="mailto:hodgedv@fultonschools.org" TargetMode="External"/><Relationship Id="rId9" Type="http://schemas.openxmlformats.org/officeDocument/2006/relationships/hyperlink" Target="mailto:Hardingh@fultonschools.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hyperlink" Target="https://www.fultonschools.org/cms/lib/GA50000114/Centricity/Domain/1338/2022ELEMENTARY-INFOGRFX-FNL.pdf" TargetMode="External"/><Relationship Id="rId5" Type="http://schemas.openxmlformats.org/officeDocument/2006/relationships/image" Target="../media/image15.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hyperlink" Target="https://www.fultonschools.org/cms/lib/GA50000114/Centricity/Domain/1338/2022ELEMENTARY-INFOGRFX-FNL.pdf" TargetMode="Externa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fultonschools.org/cms/lib/GA50000114/Centricity/Domain/1338/2022ELEMENTARY-INFOGRFX-FNL.pdf" TargetMode="Externa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3.jpeg"/><Relationship Id="rId7" Type="http://schemas.openxmlformats.org/officeDocument/2006/relationships/diagramQuickStyle" Target="../diagrams/quickStyle1.xml"/><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4.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hyperlink" Target="http://repensandolanacion.wordpress.com/2014/01/12/la-vida-de-un-maestro/"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search?q=lake+windward+elementary+school&amp;sca_esv=559092323&amp;rlz=1C1GCEA_enUS1072&amp;ei=eMjkZMG6O7G2qtsPqquGuAc&amp;gs_ssp=eJwFwckNgCAQAMD4pQn5-BaiwEoJNmFWWE-ERE3A7p1hrL1aYfSqp0NUthEFYFEDUQ-6k5IGaUXxRsEMxne9AkRHYx3wJJ736DPenlOgi-KL98cft6UUfumDGjA&amp;oq=lake+windward&amp;gs_lp=Egxnd3Mtd2l6LXNlcnAiDWxha2Ugd2luZHdhcmQqAggBMgUQLhiABDILEC4YrwEYxwEYgAQyBRAAGIAEMgsQLhivARjHARiABDILEC4YrwEYxwEYgAQyBRAAGIAEMgUQABiABDIFEAAYgAQyBRAAGIAEMgUQABiABDIaEC4YrwEYxwEYgAQYlwUY3AQY3gQY4ATYAQFIkidQAFi3CnAAeAGQAQCYAZEBoAHOCqoBAzYuN7gBAcgBAPgBAcICFBAuGIoFGLEDGIMBGMcBGNEDGJECwgIOEC4YigUYxwEY0QMYkQLCAhEQLhiABBixAxiDARjHARjRA8ICCxAAGIAEGLEDGIMBwgILEAAYigUYsQMYgwHCAgsQLhiABBjHARjRA8ICIxAuGIoFGLEDGIMBGMcBGNEDGJECGJcFGNwEGN4EGOAE2AEBwgIIEAAYigUYkQLCAgcQABiKBRhDwgILEC4YgAQYsQMYgwHCAgQQABgDwgIIEC4YgAQYsQPCAgoQLhiKBRixAxhDwgIOEC4YigUYsQMYgwEYkQLCAg0QABiKBRixAxiDARhDwgILEC4YgAQYxwEYrwHCAg0QLhiKBRixAxiDARhDwgIZEC4YigUYsQMYQxiXBRjcBBjeBBjgBNgBAcICCBAuGIoFGJECwgIdEC4YigUYsQMYgwEYkQIYlwUY3AQY3gQY4ATYAQHCAg4QLhivARjHARixAxiABMICCBAuGLEDGIAEwgIdEC4YrwEYxwEYsQMYgAQYlwUY3AQY3gQY4ATYAQHCAgsQLhiDARixAxiABMICCBAuGIoFGLEDwgIHEC4YgAQYCsICFBAuGIAEGJcFGNwEGN4EGOAE2AEB4gMEGAAgQeIDBRIBMSBAiAYBugYGCAEQARgU&amp;sclient=gws-wiz-serp" TargetMode="External"/><Relationship Id="rId2" Type="http://schemas.openxmlformats.org/officeDocument/2006/relationships/hyperlink" Target="mailto:chop@fultonschools.org" TargetMode="External"/><Relationship Id="rId1" Type="http://schemas.openxmlformats.org/officeDocument/2006/relationships/slideLayout" Target="../slideLayouts/slideLayout2.xml"/><Relationship Id="rId4" Type="http://schemas.openxmlformats.org/officeDocument/2006/relationships/image" Target="../media/image39.tmp"/></Relationships>
</file>

<file path=ppt/slides/_rels/slide2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hyperlink" Target="https://coe.uga.edu/events/georgia-childrens-book-award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hyperlink" Target="https://www.mrcolbysharp.com/2018" TargetMode="External"/><Relationship Id="rId4" Type="http://schemas.openxmlformats.org/officeDocument/2006/relationships/hyperlink" Target="https://www.mrcolbysharp.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safari.fultonschools.org/PORTAL"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freeimageslive.co.uk/free_stock_image/mathjp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17NxJ9iI8mU"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LWEattendance@fultonschools.org"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fultonschools.org/lakewindward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ctrTitle"/>
          </p:nvPr>
        </p:nvSpPr>
        <p:spPr>
          <a:xfrm>
            <a:off x="1000850" y="19736"/>
            <a:ext cx="7954948" cy="1668623"/>
          </a:xfrm>
        </p:spPr>
        <p:txBody>
          <a:bodyPr>
            <a:normAutofit/>
          </a:bodyPr>
          <a:lstStyle/>
          <a:p>
            <a:pPr algn="ctr" eaLnBrk="1" hangingPunct="1"/>
            <a:r>
              <a:rPr lang="en-US" sz="4800" b="1">
                <a:latin typeface="Candara" panose="020E0502030303020204" pitchFamily="34" charset="0"/>
              </a:rPr>
              <a:t>Welcome to 5</a:t>
            </a:r>
            <a:r>
              <a:rPr lang="en-US" sz="4800" b="1" baseline="30000">
                <a:latin typeface="Candara" panose="020E0502030303020204" pitchFamily="34" charset="0"/>
              </a:rPr>
              <a:t>th</a:t>
            </a:r>
            <a:r>
              <a:rPr lang="en-US" sz="4800" b="1">
                <a:latin typeface="Candara" panose="020E0502030303020204" pitchFamily="34" charset="0"/>
              </a:rPr>
              <a:t> Grade Curriculum Night</a:t>
            </a:r>
          </a:p>
        </p:txBody>
      </p:sp>
      <p:cxnSp>
        <p:nvCxnSpPr>
          <p:cNvPr id="73" name="Straight Connector 7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7677C190-6097-4C26-98BD-D56F0E18E4C1}"/>
              </a:ext>
            </a:extLst>
          </p:cNvPr>
          <p:cNvSpPr>
            <a:spLocks noGrp="1"/>
          </p:cNvSpPr>
          <p:nvPr>
            <p:ph type="subTitle" idx="1"/>
          </p:nvPr>
        </p:nvSpPr>
        <p:spPr>
          <a:xfrm>
            <a:off x="97715" y="5548966"/>
            <a:ext cx="9988840" cy="1096899"/>
          </a:xfrm>
        </p:spPr>
        <p:txBody>
          <a:bodyPr>
            <a:normAutofit/>
          </a:bodyPr>
          <a:lstStyle/>
          <a:p>
            <a:pPr algn="ctr">
              <a:spcBef>
                <a:spcPts val="0"/>
              </a:spcBef>
            </a:pPr>
            <a:r>
              <a:rPr lang="en-US" sz="2400" b="1" i="1">
                <a:solidFill>
                  <a:srgbClr val="FF0000"/>
                </a:solidFill>
                <a:latin typeface="Candara Light" panose="020E0502030303020204" pitchFamily="34" charset="0"/>
              </a:rPr>
              <a:t>Once we begin, the meeting will be recorded. Due to Fulton County </a:t>
            </a:r>
          </a:p>
          <a:p>
            <a:pPr algn="ctr">
              <a:spcBef>
                <a:spcPts val="0"/>
              </a:spcBef>
            </a:pPr>
            <a:r>
              <a:rPr lang="en-US" sz="2400" b="1" i="1">
                <a:solidFill>
                  <a:srgbClr val="FF0000"/>
                </a:solidFill>
                <a:latin typeface="Candara Light" panose="020E0502030303020204" pitchFamily="34" charset="0"/>
              </a:rPr>
              <a:t>requirements, all cameras must be turned off during a recording.</a:t>
            </a:r>
          </a:p>
        </p:txBody>
      </p:sp>
      <p:grpSp>
        <p:nvGrpSpPr>
          <p:cNvPr id="11" name="Group 10">
            <a:extLst>
              <a:ext uri="{FF2B5EF4-FFF2-40B4-BE49-F238E27FC236}">
                <a16:creationId xmlns:a16="http://schemas.microsoft.com/office/drawing/2014/main" id="{1A6B1923-889B-4BE2-897D-FC6F3EA55057}"/>
              </a:ext>
            </a:extLst>
          </p:cNvPr>
          <p:cNvGrpSpPr/>
          <p:nvPr/>
        </p:nvGrpSpPr>
        <p:grpSpPr>
          <a:xfrm>
            <a:off x="1581425" y="2697464"/>
            <a:ext cx="2565297" cy="2454025"/>
            <a:chOff x="1645135" y="3443460"/>
            <a:chExt cx="2565297" cy="2454025"/>
          </a:xfrm>
        </p:grpSpPr>
        <p:pic>
          <p:nvPicPr>
            <p:cNvPr id="9" name="Picture 8" descr="A close up of a logo&#10;&#10;Description automatically generated">
              <a:extLst>
                <a:ext uri="{FF2B5EF4-FFF2-40B4-BE49-F238E27FC236}">
                  <a16:creationId xmlns:a16="http://schemas.microsoft.com/office/drawing/2014/main" id="{49A523CD-08B8-4CB1-962E-DE9214190B9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62435" y="3443460"/>
              <a:ext cx="1530695" cy="1530695"/>
            </a:xfrm>
            <a:prstGeom prst="rect">
              <a:avLst/>
            </a:prstGeom>
          </p:spPr>
        </p:pic>
        <p:sp>
          <p:nvSpPr>
            <p:cNvPr id="10" name="TextBox 9">
              <a:extLst>
                <a:ext uri="{FF2B5EF4-FFF2-40B4-BE49-F238E27FC236}">
                  <a16:creationId xmlns:a16="http://schemas.microsoft.com/office/drawing/2014/main" id="{F7E3B12A-13A7-4359-A50C-EA81C0B2546D}"/>
                </a:ext>
              </a:extLst>
            </p:cNvPr>
            <p:cNvSpPr txBox="1"/>
            <p:nvPr/>
          </p:nvSpPr>
          <p:spPr>
            <a:xfrm>
              <a:off x="1645135" y="4974155"/>
              <a:ext cx="2565297" cy="923330"/>
            </a:xfrm>
            <a:prstGeom prst="rect">
              <a:avLst/>
            </a:prstGeom>
            <a:noFill/>
          </p:spPr>
          <p:txBody>
            <a:bodyPr wrap="square" rtlCol="0">
              <a:spAutoFit/>
            </a:bodyPr>
            <a:lstStyle/>
            <a:p>
              <a:pPr algn="ctr"/>
              <a:r>
                <a:rPr lang="en-US" sz="1800" b="1">
                  <a:latin typeface="Candara Light" panose="020E0502030303020204" pitchFamily="34" charset="0"/>
                </a:rPr>
                <a:t>Please be mindful of keeping your mic muted during this presentation.</a:t>
              </a:r>
              <a:endParaRPr lang="en-US" b="1"/>
            </a:p>
          </p:txBody>
        </p:sp>
      </p:grpSp>
      <p:grpSp>
        <p:nvGrpSpPr>
          <p:cNvPr id="17" name="Group 16">
            <a:extLst>
              <a:ext uri="{FF2B5EF4-FFF2-40B4-BE49-F238E27FC236}">
                <a16:creationId xmlns:a16="http://schemas.microsoft.com/office/drawing/2014/main" id="{C708C5C6-791B-4529-A009-842A297CA961}"/>
              </a:ext>
            </a:extLst>
          </p:cNvPr>
          <p:cNvGrpSpPr/>
          <p:nvPr/>
        </p:nvGrpSpPr>
        <p:grpSpPr>
          <a:xfrm>
            <a:off x="5377272" y="2697464"/>
            <a:ext cx="2565297" cy="2639367"/>
            <a:chOff x="5428518" y="3294151"/>
            <a:chExt cx="2565297" cy="2639367"/>
          </a:xfrm>
        </p:grpSpPr>
        <p:pic>
          <p:nvPicPr>
            <p:cNvPr id="15" name="Picture 14">
              <a:extLst>
                <a:ext uri="{FF2B5EF4-FFF2-40B4-BE49-F238E27FC236}">
                  <a16:creationId xmlns:a16="http://schemas.microsoft.com/office/drawing/2014/main" id="{8BDBABA6-267C-496C-B55E-D296305F645A}"/>
                </a:ext>
              </a:extLst>
            </p:cNvPr>
            <p:cNvPicPr>
              <a:picLocks noChangeAspect="1"/>
            </p:cNvPicPr>
            <p:nvPr/>
          </p:nvPicPr>
          <p:blipFill rotWithShape="1">
            <a:blip r:embed="rId5"/>
            <a:srcRect l="18151" t="12399" r="21793" b="17271"/>
            <a:stretch/>
          </p:blipFill>
          <p:spPr>
            <a:xfrm>
              <a:off x="5994293" y="3294151"/>
              <a:ext cx="1431575" cy="1392127"/>
            </a:xfrm>
            <a:prstGeom prst="rect">
              <a:avLst/>
            </a:prstGeom>
          </p:spPr>
        </p:pic>
        <p:sp>
          <p:nvSpPr>
            <p:cNvPr id="16" name="TextBox 15">
              <a:extLst>
                <a:ext uri="{FF2B5EF4-FFF2-40B4-BE49-F238E27FC236}">
                  <a16:creationId xmlns:a16="http://schemas.microsoft.com/office/drawing/2014/main" id="{83E0AC90-EBF1-48A0-AD0A-65B8D322553D}"/>
                </a:ext>
              </a:extLst>
            </p:cNvPr>
            <p:cNvSpPr txBox="1"/>
            <p:nvPr/>
          </p:nvSpPr>
          <p:spPr>
            <a:xfrm>
              <a:off x="5428518" y="4733189"/>
              <a:ext cx="2565297" cy="1200329"/>
            </a:xfrm>
            <a:prstGeom prst="rect">
              <a:avLst/>
            </a:prstGeom>
            <a:noFill/>
          </p:spPr>
          <p:txBody>
            <a:bodyPr wrap="square" rtlCol="0">
              <a:spAutoFit/>
            </a:bodyPr>
            <a:lstStyle/>
            <a:p>
              <a:pPr algn="ctr"/>
              <a:r>
                <a:rPr lang="en-US" sz="1800" b="1">
                  <a:latin typeface="Candara Light" panose="020E0502030303020204" pitchFamily="34" charset="0"/>
                </a:rPr>
                <a:t>Please raise your virtual hand if you have a question. We will answer them periodically.</a:t>
              </a:r>
              <a:endParaRPr lang="en-US" b="1"/>
            </a:p>
          </p:txBody>
        </p:sp>
      </p:grpSp>
      <p:sp>
        <p:nvSpPr>
          <p:cNvPr id="33" name="Subtitle 2">
            <a:extLst>
              <a:ext uri="{FF2B5EF4-FFF2-40B4-BE49-F238E27FC236}">
                <a16:creationId xmlns:a16="http://schemas.microsoft.com/office/drawing/2014/main" id="{B60E283B-D9BB-451D-965C-1C98A3BB86D0}"/>
              </a:ext>
            </a:extLst>
          </p:cNvPr>
          <p:cNvSpPr txBox="1">
            <a:spLocks/>
          </p:cNvSpPr>
          <p:nvPr/>
        </p:nvSpPr>
        <p:spPr>
          <a:xfrm>
            <a:off x="1013604" y="1933447"/>
            <a:ext cx="9388489"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2400" b="1" dirty="0">
                <a:latin typeface="Candara Light" panose="020E0502030303020204" pitchFamily="34" charset="0"/>
              </a:rPr>
              <a:t>We will begin promptly at 6:05 to allow time for parents to log in.</a:t>
            </a:r>
          </a:p>
        </p:txBody>
      </p:sp>
    </p:spTree>
    <p:extLst>
      <p:ext uri="{BB962C8B-B14F-4D97-AF65-F5344CB8AC3E}">
        <p14:creationId xmlns:p14="http://schemas.microsoft.com/office/powerpoint/2010/main" val="1270935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473735" y="298806"/>
            <a:ext cx="9048465" cy="779980"/>
          </a:xfrm>
        </p:spPr>
        <p:txBody>
          <a:bodyPr>
            <a:noAutofit/>
          </a:bodyPr>
          <a:lstStyle/>
          <a:p>
            <a:pPr eaLnBrk="1" hangingPunct="1"/>
            <a:r>
              <a:rPr lang="en-US" sz="5000" b="1" dirty="0">
                <a:latin typeface="Candara" panose="020E0502030303020204" pitchFamily="34" charset="0"/>
              </a:rPr>
              <a:t>Parent/Teacher Communication</a:t>
            </a:r>
          </a:p>
        </p:txBody>
      </p:sp>
      <p:sp>
        <p:nvSpPr>
          <p:cNvPr id="32771" name="Rectangle 5"/>
          <p:cNvSpPr>
            <a:spLocks noGrp="1" noChangeArrowheads="1"/>
          </p:cNvSpPr>
          <p:nvPr>
            <p:ph idx="1"/>
          </p:nvPr>
        </p:nvSpPr>
        <p:spPr>
          <a:xfrm>
            <a:off x="576477" y="1102759"/>
            <a:ext cx="9737065" cy="4953000"/>
          </a:xfrm>
        </p:spPr>
        <p:txBody>
          <a:bodyPr vert="horz" lIns="91440" tIns="45720" rIns="91440" bIns="45720" anchor="t">
            <a:normAutofit fontScale="77500" lnSpcReduction="20000"/>
          </a:bodyPr>
          <a:lstStyle/>
          <a:p>
            <a:pPr marL="0" indent="0">
              <a:buNone/>
            </a:pPr>
            <a:endParaRPr lang="en-US" sz="3400" dirty="0">
              <a:latin typeface="Candara Light" panose="020E0502030303020204" pitchFamily="34" charset="0"/>
            </a:endParaRPr>
          </a:p>
          <a:p>
            <a:pPr>
              <a:buFont typeface="Wingdings" panose="05000000000000000000" pitchFamily="2" charset="2"/>
              <a:buChar char="Ø"/>
            </a:pPr>
            <a:r>
              <a:rPr lang="en-US" sz="3600" u="sng" dirty="0">
                <a:latin typeface="Candara Light" panose="020E0502030303020204" pitchFamily="34" charset="0"/>
              </a:rPr>
              <a:t>E-mail</a:t>
            </a:r>
            <a:r>
              <a:rPr lang="en-US" sz="3600" dirty="0">
                <a:latin typeface="Candara Light" panose="020E0502030303020204" pitchFamily="34" charset="0"/>
              </a:rPr>
              <a:t>: Checked before or after school. </a:t>
            </a:r>
            <a:r>
              <a:rPr lang="en-US" sz="3600" b="1" dirty="0">
                <a:latin typeface="Candara Light" panose="020E0502030303020204" pitchFamily="34" charset="0"/>
              </a:rPr>
              <a:t>Please allow 24 business hours for the teacher’s response</a:t>
            </a:r>
            <a:r>
              <a:rPr lang="en-US" sz="3600" dirty="0">
                <a:latin typeface="Candara Light" panose="020E0502030303020204" pitchFamily="34" charset="0"/>
              </a:rPr>
              <a:t>.</a:t>
            </a:r>
          </a:p>
          <a:p>
            <a:pPr marL="953770" lvl="1" indent="-457200">
              <a:buFont typeface="Wingdings" panose="05000000000000000000" pitchFamily="2" charset="2"/>
              <a:buChar char="Ø"/>
            </a:pPr>
            <a:r>
              <a:rPr lang="en-US" sz="3400" dirty="0">
                <a:latin typeface="Candara Light" panose="020E0502030303020204" pitchFamily="34" charset="0"/>
                <a:hlinkClick r:id="rId3"/>
              </a:rPr>
              <a:t>Thompsonma1@fultonschools.org</a:t>
            </a:r>
            <a:endParaRPr lang="en-US" sz="3400" dirty="0">
              <a:latin typeface="Candara Light" panose="020E0502030303020204" pitchFamily="34" charset="0"/>
            </a:endParaRPr>
          </a:p>
          <a:p>
            <a:pPr marL="953770" lvl="1" indent="-457200">
              <a:buFont typeface="Wingdings" panose="05000000000000000000" pitchFamily="2" charset="2"/>
              <a:buChar char="Ø"/>
            </a:pPr>
            <a:r>
              <a:rPr lang="en-US" sz="3400" dirty="0">
                <a:latin typeface="Candara Light" panose="020E0502030303020204" pitchFamily="34" charset="0"/>
                <a:hlinkClick r:id="rId4"/>
              </a:rPr>
              <a:t>hodgedv@fultonschools.org</a:t>
            </a:r>
            <a:endParaRPr lang="en-US" sz="3400" dirty="0">
              <a:latin typeface="Candara Light" panose="020E0502030303020204" pitchFamily="34" charset="0"/>
            </a:endParaRPr>
          </a:p>
          <a:p>
            <a:pPr marL="953770" lvl="1" indent="-457200">
              <a:buFont typeface="Wingdings" panose="05000000000000000000" pitchFamily="2" charset="2"/>
              <a:buChar char="Ø"/>
            </a:pPr>
            <a:r>
              <a:rPr lang="en-US" sz="3400" dirty="0">
                <a:latin typeface="Candara Light" panose="020E0502030303020204" pitchFamily="34" charset="0"/>
                <a:hlinkClick r:id="rId5"/>
              </a:rPr>
              <a:t>keely@fultonschools.org</a:t>
            </a:r>
            <a:endParaRPr lang="en-US" sz="3400" dirty="0">
              <a:latin typeface="Candara Light" panose="020E0502030303020204" pitchFamily="34" charset="0"/>
            </a:endParaRPr>
          </a:p>
          <a:p>
            <a:pPr marL="953770" lvl="1" indent="-457200">
              <a:buFont typeface="Wingdings" panose="05000000000000000000" pitchFamily="2" charset="2"/>
              <a:buChar char="Ø"/>
            </a:pPr>
            <a:r>
              <a:rPr lang="en-US" sz="3400" dirty="0">
                <a:latin typeface="Candara Light" panose="020E0502030303020204" pitchFamily="34" charset="0"/>
                <a:hlinkClick r:id="rId6"/>
              </a:rPr>
              <a:t>porterfield@fultonschools.org</a:t>
            </a:r>
            <a:endParaRPr lang="en-US" sz="3400" dirty="0">
              <a:latin typeface="Candara Light" panose="020E0502030303020204" pitchFamily="34" charset="0"/>
            </a:endParaRPr>
          </a:p>
          <a:p>
            <a:pPr marL="953770" lvl="1" indent="-457200">
              <a:buFont typeface="Wingdings" panose="05000000000000000000" pitchFamily="2" charset="2"/>
              <a:buChar char="Ø"/>
            </a:pPr>
            <a:r>
              <a:rPr lang="en-US" sz="3400" dirty="0">
                <a:latin typeface="Candara Light" panose="020E0502030303020204" pitchFamily="34" charset="0"/>
                <a:hlinkClick r:id="rId7"/>
              </a:rPr>
              <a:t>johnstonne@fultonschools.org</a:t>
            </a:r>
            <a:endParaRPr lang="en-US" sz="3400" dirty="0">
              <a:latin typeface="Candara Light" panose="020E0502030303020204" pitchFamily="34" charset="0"/>
            </a:endParaRPr>
          </a:p>
          <a:p>
            <a:pPr marL="953770" lvl="1" indent="-457200">
              <a:buFont typeface="Wingdings" panose="05000000000000000000" pitchFamily="2" charset="2"/>
              <a:buChar char="Ø"/>
            </a:pPr>
            <a:r>
              <a:rPr lang="en-US" sz="3200" dirty="0">
                <a:latin typeface="Candara Light" panose="020E0502030303020204" pitchFamily="34" charset="0"/>
                <a:hlinkClick r:id="rId8"/>
              </a:rPr>
              <a:t>kumare@fultonschools.org</a:t>
            </a:r>
            <a:endParaRPr lang="en-US" sz="3200" dirty="0">
              <a:latin typeface="Candara Light" panose="020E0502030303020204" pitchFamily="34" charset="0"/>
            </a:endParaRPr>
          </a:p>
          <a:p>
            <a:pPr marL="953770" lvl="1" indent="-457200">
              <a:buFont typeface="Wingdings" panose="05000000000000000000" pitchFamily="2" charset="2"/>
              <a:buChar char="Ø"/>
            </a:pPr>
            <a:r>
              <a:rPr lang="en-US" sz="3200" dirty="0">
                <a:latin typeface="Candara Light" panose="020E0502030303020204" pitchFamily="34" charset="0"/>
                <a:hlinkClick r:id="rId9"/>
              </a:rPr>
              <a:t>Hardingh@fultonschools.org</a:t>
            </a:r>
            <a:endParaRPr lang="en-US" sz="3200" dirty="0">
              <a:latin typeface="Candara Light" panose="020E0502030303020204" pitchFamily="34" charset="0"/>
            </a:endParaRPr>
          </a:p>
          <a:p>
            <a:pPr marL="953770" lvl="1" indent="-457200">
              <a:buFont typeface="Wingdings" panose="05000000000000000000" pitchFamily="2" charset="2"/>
              <a:buChar char="Ø"/>
            </a:pPr>
            <a:r>
              <a:rPr lang="en-US" sz="3200" dirty="0">
                <a:latin typeface="Candara Light" panose="020E0502030303020204" pitchFamily="34" charset="0"/>
                <a:hlinkClick r:id="rId10"/>
              </a:rPr>
              <a:t>Morgank4@fultonschools.org</a:t>
            </a:r>
            <a:endParaRPr lang="en-US" sz="3200" dirty="0">
              <a:latin typeface="Candara Light" panose="020E0502030303020204" pitchFamily="34" charset="0"/>
            </a:endParaRPr>
          </a:p>
          <a:p>
            <a:pPr marL="496570" lvl="1" indent="0">
              <a:buNone/>
            </a:pPr>
            <a:endParaRPr lang="en-US" sz="3200" dirty="0">
              <a:latin typeface="Candara Light" panose="020E0502030303020204" pitchFamily="34" charset="0"/>
            </a:endParaRPr>
          </a:p>
          <a:p>
            <a:pPr marL="0" indent="0" eaLnBrk="1" hangingPunct="1">
              <a:buNone/>
            </a:pPr>
            <a:endParaRPr lang="en-US" sz="3600" dirty="0">
              <a:latin typeface="Perpetua" pitchFamily="18" charset="0"/>
            </a:endParaRPr>
          </a:p>
          <a:p>
            <a:pPr eaLnBrk="1" hangingPunct="1"/>
            <a:endParaRPr lang="en-US" sz="3600" dirty="0">
              <a:latin typeface="Perpetua" pitchFamily="18" charset="0"/>
            </a:endParaRPr>
          </a:p>
        </p:txBody>
      </p:sp>
    </p:spTree>
    <p:extLst>
      <p:ext uri="{BB962C8B-B14F-4D97-AF65-F5344CB8AC3E}">
        <p14:creationId xmlns:p14="http://schemas.microsoft.com/office/powerpoint/2010/main" val="107887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60" y="413851"/>
            <a:ext cx="8596668" cy="1320800"/>
          </a:xfrm>
        </p:spPr>
        <p:txBody>
          <a:bodyPr>
            <a:normAutofit/>
          </a:bodyPr>
          <a:lstStyle/>
          <a:p>
            <a:r>
              <a:rPr lang="en-US" sz="5000" b="1" dirty="0">
                <a:latin typeface="Candara" panose="020E0502030303020204" pitchFamily="34" charset="0"/>
              </a:rPr>
              <a:t>Infinite Campus</a:t>
            </a:r>
          </a:p>
        </p:txBody>
      </p:sp>
      <p:sp>
        <p:nvSpPr>
          <p:cNvPr id="3" name="Content Placeholder 2"/>
          <p:cNvSpPr>
            <a:spLocks noGrp="1"/>
          </p:cNvSpPr>
          <p:nvPr>
            <p:ph idx="1"/>
          </p:nvPr>
        </p:nvSpPr>
        <p:spPr>
          <a:xfrm>
            <a:off x="392947" y="1446974"/>
            <a:ext cx="9223392" cy="4666149"/>
          </a:xfrm>
        </p:spPr>
        <p:txBody>
          <a:bodyPr vert="horz" lIns="91440" tIns="45720" rIns="91440" bIns="45720" rtlCol="0" anchor="t">
            <a:noAutofit/>
          </a:bodyPr>
          <a:lstStyle/>
          <a:p>
            <a:endParaRPr lang="en-US" sz="2800" dirty="0"/>
          </a:p>
          <a:p>
            <a:pPr>
              <a:buFont typeface="Wingdings" panose="05000000000000000000" pitchFamily="2" charset="2"/>
              <a:buChar char="Ø"/>
            </a:pPr>
            <a:r>
              <a:rPr lang="en-US" sz="3000" b="1" dirty="0">
                <a:latin typeface="Candara Light" panose="020E0502030303020204" pitchFamily="34" charset="0"/>
              </a:rPr>
              <a:t>Infinite Campus is a way for you to check your child’s grades.</a:t>
            </a:r>
          </a:p>
          <a:p>
            <a:pPr marL="0" indent="0">
              <a:buNone/>
            </a:pPr>
            <a:endParaRPr lang="en-US" sz="3000" b="1" dirty="0">
              <a:latin typeface="Candara Light" panose="020E0502030303020204" pitchFamily="34" charset="0"/>
            </a:endParaRPr>
          </a:p>
          <a:p>
            <a:pPr>
              <a:buFont typeface="Wingdings" panose="05000000000000000000" pitchFamily="2" charset="2"/>
              <a:buChar char="Ø"/>
            </a:pPr>
            <a:r>
              <a:rPr lang="en-US" sz="3000" b="1" dirty="0">
                <a:latin typeface="Candara Light" panose="020E0502030303020204" pitchFamily="34" charset="0"/>
              </a:rPr>
              <a:t>If you have any questions, please refer to the Fulton County website, or the Lake Windward Website.</a:t>
            </a:r>
          </a:p>
        </p:txBody>
      </p:sp>
    </p:spTree>
    <p:extLst>
      <p:ext uri="{BB962C8B-B14F-4D97-AF65-F5344CB8AC3E}">
        <p14:creationId xmlns:p14="http://schemas.microsoft.com/office/powerpoint/2010/main" val="2417098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8E533D-206E-7737-CA21-304AD1F64FCE}"/>
              </a:ext>
            </a:extLst>
          </p:cNvPr>
          <p:cNvPicPr>
            <a:picLocks noChangeAspect="1"/>
          </p:cNvPicPr>
          <p:nvPr/>
        </p:nvPicPr>
        <p:blipFill>
          <a:blip r:embed="rId2"/>
          <a:stretch>
            <a:fillRect/>
          </a:stretch>
        </p:blipFill>
        <p:spPr>
          <a:xfrm>
            <a:off x="1117352" y="321734"/>
            <a:ext cx="4106463" cy="2905170"/>
          </a:xfrm>
          <a:prstGeom prst="rect">
            <a:avLst/>
          </a:prstGeom>
        </p:spPr>
      </p:pic>
      <p:pic>
        <p:nvPicPr>
          <p:cNvPr id="3" name="Picture 2">
            <a:extLst>
              <a:ext uri="{FF2B5EF4-FFF2-40B4-BE49-F238E27FC236}">
                <a16:creationId xmlns:a16="http://schemas.microsoft.com/office/drawing/2014/main" id="{489852CE-632C-ED37-104E-7D832C4061B0}"/>
              </a:ext>
            </a:extLst>
          </p:cNvPr>
          <p:cNvPicPr>
            <a:picLocks noChangeAspect="1"/>
          </p:cNvPicPr>
          <p:nvPr/>
        </p:nvPicPr>
        <p:blipFill>
          <a:blip r:embed="rId3"/>
          <a:stretch>
            <a:fillRect/>
          </a:stretch>
        </p:blipFill>
        <p:spPr>
          <a:xfrm>
            <a:off x="1148195" y="3631096"/>
            <a:ext cx="4044776" cy="2760560"/>
          </a:xfrm>
          <a:prstGeom prst="rect">
            <a:avLst/>
          </a:prstGeom>
        </p:spPr>
      </p:pic>
      <p:pic>
        <p:nvPicPr>
          <p:cNvPr id="11" name="Picture 10">
            <a:extLst>
              <a:ext uri="{FF2B5EF4-FFF2-40B4-BE49-F238E27FC236}">
                <a16:creationId xmlns:a16="http://schemas.microsoft.com/office/drawing/2014/main" id="{2614022D-B75D-A28C-4BDA-6978E39CE892}"/>
              </a:ext>
            </a:extLst>
          </p:cNvPr>
          <p:cNvPicPr>
            <a:picLocks noChangeAspect="1"/>
          </p:cNvPicPr>
          <p:nvPr/>
        </p:nvPicPr>
        <p:blipFill>
          <a:blip r:embed="rId4"/>
          <a:stretch>
            <a:fillRect/>
          </a:stretch>
        </p:blipFill>
        <p:spPr>
          <a:xfrm>
            <a:off x="5389468" y="788078"/>
            <a:ext cx="2792164" cy="6069922"/>
          </a:xfrm>
          <a:prstGeom prst="rect">
            <a:avLst/>
          </a:prstGeom>
        </p:spPr>
      </p:pic>
      <p:sp>
        <p:nvSpPr>
          <p:cNvPr id="4" name="TextBox 3">
            <a:extLst>
              <a:ext uri="{FF2B5EF4-FFF2-40B4-BE49-F238E27FC236}">
                <a16:creationId xmlns:a16="http://schemas.microsoft.com/office/drawing/2014/main" id="{641D6294-FB8B-A501-0FC3-87034EFD1395}"/>
              </a:ext>
            </a:extLst>
          </p:cNvPr>
          <p:cNvSpPr txBox="1"/>
          <p:nvPr/>
        </p:nvSpPr>
        <p:spPr>
          <a:xfrm>
            <a:off x="1820333" y="3879"/>
            <a:ext cx="2997200" cy="646331"/>
          </a:xfrm>
          <a:prstGeom prst="rect">
            <a:avLst/>
          </a:prstGeom>
          <a:noFill/>
        </p:spPr>
        <p:txBody>
          <a:bodyPr wrap="square" rtlCol="0">
            <a:spAutoFit/>
          </a:bodyPr>
          <a:lstStyle/>
          <a:p>
            <a:r>
              <a:rPr lang="en-US" sz="3600" b="1" dirty="0">
                <a:solidFill>
                  <a:srgbClr val="92D050"/>
                </a:solidFill>
                <a:latin typeface="Candara" panose="020E0502030303020204" pitchFamily="34" charset="0"/>
              </a:rPr>
              <a:t>3</a:t>
            </a:r>
            <a:r>
              <a:rPr lang="en-US" sz="3600" b="1" baseline="30000" dirty="0">
                <a:solidFill>
                  <a:srgbClr val="92D050"/>
                </a:solidFill>
                <a:latin typeface="Candara" panose="020E0502030303020204" pitchFamily="34" charset="0"/>
              </a:rPr>
              <a:t>rd</a:t>
            </a:r>
            <a:r>
              <a:rPr lang="en-US" sz="3600" b="1" dirty="0">
                <a:solidFill>
                  <a:srgbClr val="92D050"/>
                </a:solidFill>
                <a:latin typeface="Candara" panose="020E0502030303020204" pitchFamily="34" charset="0"/>
              </a:rPr>
              <a:t> – 5th</a:t>
            </a:r>
          </a:p>
        </p:txBody>
      </p:sp>
      <p:pic>
        <p:nvPicPr>
          <p:cNvPr id="12" name="Picture 11" descr="A picture containing text, scene, room, sign&#10;&#10;Description automatically generated">
            <a:extLst>
              <a:ext uri="{FF2B5EF4-FFF2-40B4-BE49-F238E27FC236}">
                <a16:creationId xmlns:a16="http://schemas.microsoft.com/office/drawing/2014/main" id="{6132A69A-DFA3-C137-73AB-966774F5A7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35665" y="5687411"/>
            <a:ext cx="1156335" cy="1170589"/>
          </a:xfrm>
          <a:prstGeom prst="rect">
            <a:avLst/>
          </a:prstGeom>
        </p:spPr>
      </p:pic>
      <p:sp>
        <p:nvSpPr>
          <p:cNvPr id="13" name="TextBox 12">
            <a:extLst>
              <a:ext uri="{FF2B5EF4-FFF2-40B4-BE49-F238E27FC236}">
                <a16:creationId xmlns:a16="http://schemas.microsoft.com/office/drawing/2014/main" id="{2E2A91BF-4B06-E302-1D82-EA0DC6B35C28}"/>
              </a:ext>
            </a:extLst>
          </p:cNvPr>
          <p:cNvSpPr txBox="1"/>
          <p:nvPr/>
        </p:nvSpPr>
        <p:spPr>
          <a:xfrm>
            <a:off x="1651000" y="6391656"/>
            <a:ext cx="6096000" cy="369332"/>
          </a:xfrm>
          <a:prstGeom prst="rect">
            <a:avLst/>
          </a:prstGeom>
          <a:noFill/>
        </p:spPr>
        <p:txBody>
          <a:bodyPr wrap="square">
            <a:spAutoFit/>
          </a:bodyPr>
          <a:lstStyle/>
          <a:p>
            <a:r>
              <a:rPr lang="en-US" dirty="0">
                <a:latin typeface="Century Gothic" panose="020B0502020202020204" pitchFamily="34" charset="0"/>
                <a:hlinkClick r:id="rId6"/>
              </a:rPr>
              <a:t>FC ES Infographic</a:t>
            </a:r>
            <a:endParaRPr lang="en-US" dirty="0">
              <a:latin typeface="Century Gothic" panose="020B0502020202020204" pitchFamily="34" charset="0"/>
            </a:endParaRPr>
          </a:p>
        </p:txBody>
      </p:sp>
    </p:spTree>
    <p:extLst>
      <p:ext uri="{BB962C8B-B14F-4D97-AF65-F5344CB8AC3E}">
        <p14:creationId xmlns:p14="http://schemas.microsoft.com/office/powerpoint/2010/main" val="2424586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725BCF-D996-E2E1-2213-724D87211DC0}"/>
              </a:ext>
            </a:extLst>
          </p:cNvPr>
          <p:cNvPicPr>
            <a:picLocks noChangeAspect="1"/>
          </p:cNvPicPr>
          <p:nvPr/>
        </p:nvPicPr>
        <p:blipFill>
          <a:blip r:embed="rId2"/>
          <a:stretch>
            <a:fillRect/>
          </a:stretch>
        </p:blipFill>
        <p:spPr>
          <a:xfrm>
            <a:off x="1023784" y="994241"/>
            <a:ext cx="4153540" cy="4049701"/>
          </a:xfrm>
          <a:prstGeom prst="rect">
            <a:avLst/>
          </a:prstGeom>
        </p:spPr>
      </p:pic>
      <p:pic>
        <p:nvPicPr>
          <p:cNvPr id="3" name="Picture 2">
            <a:extLst>
              <a:ext uri="{FF2B5EF4-FFF2-40B4-BE49-F238E27FC236}">
                <a16:creationId xmlns:a16="http://schemas.microsoft.com/office/drawing/2014/main" id="{90C41447-1710-E15B-2E70-5F60239C1AD4}"/>
              </a:ext>
            </a:extLst>
          </p:cNvPr>
          <p:cNvPicPr>
            <a:picLocks noChangeAspect="1"/>
          </p:cNvPicPr>
          <p:nvPr/>
        </p:nvPicPr>
        <p:blipFill>
          <a:blip r:embed="rId3"/>
          <a:stretch>
            <a:fillRect/>
          </a:stretch>
        </p:blipFill>
        <p:spPr>
          <a:xfrm>
            <a:off x="5660161" y="643465"/>
            <a:ext cx="3398349" cy="5571066"/>
          </a:xfrm>
          <a:prstGeom prst="rect">
            <a:avLst/>
          </a:prstGeom>
        </p:spPr>
      </p:pic>
      <p:pic>
        <p:nvPicPr>
          <p:cNvPr id="10" name="Picture 9" descr="A picture containing text, scene, room, sign&#10;&#10;Description automatically generated">
            <a:extLst>
              <a:ext uri="{FF2B5EF4-FFF2-40B4-BE49-F238E27FC236}">
                <a16:creationId xmlns:a16="http://schemas.microsoft.com/office/drawing/2014/main" id="{CAC52117-ECC2-927C-4500-11A5B1111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5665" y="5687411"/>
            <a:ext cx="1156335" cy="1170589"/>
          </a:xfrm>
          <a:prstGeom prst="rect">
            <a:avLst/>
          </a:prstGeom>
        </p:spPr>
      </p:pic>
      <p:sp>
        <p:nvSpPr>
          <p:cNvPr id="11" name="TextBox 10">
            <a:extLst>
              <a:ext uri="{FF2B5EF4-FFF2-40B4-BE49-F238E27FC236}">
                <a16:creationId xmlns:a16="http://schemas.microsoft.com/office/drawing/2014/main" id="{D4C1B323-D544-ADD4-3A57-4F4CAD0EBB93}"/>
              </a:ext>
            </a:extLst>
          </p:cNvPr>
          <p:cNvSpPr txBox="1"/>
          <p:nvPr/>
        </p:nvSpPr>
        <p:spPr>
          <a:xfrm>
            <a:off x="1428940" y="5459331"/>
            <a:ext cx="6096000" cy="369332"/>
          </a:xfrm>
          <a:prstGeom prst="rect">
            <a:avLst/>
          </a:prstGeom>
          <a:noFill/>
        </p:spPr>
        <p:txBody>
          <a:bodyPr wrap="square">
            <a:spAutoFit/>
          </a:bodyPr>
          <a:lstStyle/>
          <a:p>
            <a:r>
              <a:rPr lang="en-US" dirty="0">
                <a:latin typeface="Century Gothic" panose="020B0502020202020204" pitchFamily="34" charset="0"/>
                <a:hlinkClick r:id="rId5"/>
              </a:rPr>
              <a:t>FC ES Infographic</a:t>
            </a:r>
            <a:endParaRPr lang="en-US" dirty="0">
              <a:latin typeface="Century Gothic" panose="020B0502020202020204" pitchFamily="34" charset="0"/>
            </a:endParaRPr>
          </a:p>
        </p:txBody>
      </p:sp>
      <p:sp>
        <p:nvSpPr>
          <p:cNvPr id="12" name="TextBox 11">
            <a:extLst>
              <a:ext uri="{FF2B5EF4-FFF2-40B4-BE49-F238E27FC236}">
                <a16:creationId xmlns:a16="http://schemas.microsoft.com/office/drawing/2014/main" id="{197C2DC8-4020-3EE7-4EE5-E7B47FB1C389}"/>
              </a:ext>
            </a:extLst>
          </p:cNvPr>
          <p:cNvSpPr txBox="1"/>
          <p:nvPr/>
        </p:nvSpPr>
        <p:spPr>
          <a:xfrm>
            <a:off x="1023784" y="265289"/>
            <a:ext cx="4964070" cy="646331"/>
          </a:xfrm>
          <a:prstGeom prst="rect">
            <a:avLst/>
          </a:prstGeom>
          <a:noFill/>
        </p:spPr>
        <p:txBody>
          <a:bodyPr wrap="square" rtlCol="0">
            <a:spAutoFit/>
          </a:bodyPr>
          <a:lstStyle/>
          <a:p>
            <a:r>
              <a:rPr lang="en-US" sz="3600" b="1" dirty="0">
                <a:solidFill>
                  <a:srgbClr val="92D050"/>
                </a:solidFill>
                <a:latin typeface="Candara" panose="020E0502030303020204" pitchFamily="34" charset="0"/>
              </a:rPr>
              <a:t>Kindergarten – 5th</a:t>
            </a:r>
          </a:p>
        </p:txBody>
      </p:sp>
      <p:sp>
        <p:nvSpPr>
          <p:cNvPr id="2" name="TextBox 1">
            <a:extLst>
              <a:ext uri="{FF2B5EF4-FFF2-40B4-BE49-F238E27FC236}">
                <a16:creationId xmlns:a16="http://schemas.microsoft.com/office/drawing/2014/main" id="{A4090D77-9F21-828D-0508-473D4E9E88FE}"/>
              </a:ext>
            </a:extLst>
          </p:cNvPr>
          <p:cNvSpPr txBox="1"/>
          <p:nvPr/>
        </p:nvSpPr>
        <p:spPr>
          <a:xfrm>
            <a:off x="859323" y="4838666"/>
            <a:ext cx="4688930" cy="584775"/>
          </a:xfrm>
          <a:prstGeom prst="rect">
            <a:avLst/>
          </a:prstGeom>
          <a:noFill/>
        </p:spPr>
        <p:txBody>
          <a:bodyPr wrap="square" rtlCol="0">
            <a:spAutoFit/>
          </a:bodyPr>
          <a:lstStyle/>
          <a:p>
            <a:pPr algn="ctr"/>
            <a:r>
              <a:rPr lang="en-US" sz="1600" dirty="0">
                <a:latin typeface="Candara" panose="020E0502030303020204" pitchFamily="34" charset="0"/>
              </a:rPr>
              <a:t>This year, all reading and language arts grades will be reported under the language arts section</a:t>
            </a:r>
            <a:r>
              <a:rPr lang="en-US" sz="1600" dirty="0">
                <a:latin typeface="Century Gothic" panose="020B0502020202020204" pitchFamily="34" charset="0"/>
              </a:rPr>
              <a:t>.  </a:t>
            </a:r>
          </a:p>
        </p:txBody>
      </p:sp>
      <p:sp>
        <p:nvSpPr>
          <p:cNvPr id="4" name="TextBox 3">
            <a:extLst>
              <a:ext uri="{FF2B5EF4-FFF2-40B4-BE49-F238E27FC236}">
                <a16:creationId xmlns:a16="http://schemas.microsoft.com/office/drawing/2014/main" id="{1C130589-AAFE-5A7E-D27F-2F6FBA29EA1F}"/>
              </a:ext>
            </a:extLst>
          </p:cNvPr>
          <p:cNvSpPr txBox="1"/>
          <p:nvPr/>
        </p:nvSpPr>
        <p:spPr>
          <a:xfrm>
            <a:off x="519977" y="6103651"/>
            <a:ext cx="8538533" cy="646331"/>
          </a:xfrm>
          <a:prstGeom prst="rect">
            <a:avLst/>
          </a:prstGeom>
          <a:noFill/>
        </p:spPr>
        <p:txBody>
          <a:bodyPr wrap="square" rtlCol="0">
            <a:spAutoFit/>
          </a:bodyPr>
          <a:lstStyle/>
          <a:p>
            <a:r>
              <a:rPr lang="en-US" dirty="0"/>
              <a:t>Parent Teacher Conferences will begin the first week in October.  The official conference day is October 10, 2023. A sign-up form will be emailed to you.  </a:t>
            </a:r>
          </a:p>
        </p:txBody>
      </p:sp>
    </p:spTree>
    <p:extLst>
      <p:ext uri="{BB962C8B-B14F-4D97-AF65-F5344CB8AC3E}">
        <p14:creationId xmlns:p14="http://schemas.microsoft.com/office/powerpoint/2010/main" val="1967652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DB4660-3F0A-EE2D-3764-A4CAD0316882}"/>
              </a:ext>
            </a:extLst>
          </p:cNvPr>
          <p:cNvPicPr>
            <a:picLocks noChangeAspect="1"/>
          </p:cNvPicPr>
          <p:nvPr/>
        </p:nvPicPr>
        <p:blipFill>
          <a:blip r:embed="rId3"/>
          <a:stretch>
            <a:fillRect/>
          </a:stretch>
        </p:blipFill>
        <p:spPr>
          <a:xfrm>
            <a:off x="1232746" y="1134598"/>
            <a:ext cx="5294716" cy="1482520"/>
          </a:xfrm>
          <a:prstGeom prst="rect">
            <a:avLst/>
          </a:prstGeom>
        </p:spPr>
      </p:pic>
      <p:sp>
        <p:nvSpPr>
          <p:cNvPr id="22" name="TextBox 21">
            <a:extLst>
              <a:ext uri="{FF2B5EF4-FFF2-40B4-BE49-F238E27FC236}">
                <a16:creationId xmlns:a16="http://schemas.microsoft.com/office/drawing/2014/main" id="{7D091522-AA14-15E4-8B21-50D35D834455}"/>
              </a:ext>
            </a:extLst>
          </p:cNvPr>
          <p:cNvSpPr txBox="1"/>
          <p:nvPr/>
        </p:nvSpPr>
        <p:spPr>
          <a:xfrm>
            <a:off x="1232746" y="185008"/>
            <a:ext cx="4670213" cy="646331"/>
          </a:xfrm>
          <a:prstGeom prst="rect">
            <a:avLst/>
          </a:prstGeom>
          <a:noFill/>
        </p:spPr>
        <p:txBody>
          <a:bodyPr wrap="square" rtlCol="0">
            <a:spAutoFit/>
          </a:bodyPr>
          <a:lstStyle/>
          <a:p>
            <a:r>
              <a:rPr lang="en-US" sz="3600" b="1" dirty="0">
                <a:solidFill>
                  <a:srgbClr val="92D050"/>
                </a:solidFill>
                <a:latin typeface="Candara" panose="020E0502030303020204" pitchFamily="34" charset="0"/>
              </a:rPr>
              <a:t>Kindergarten – 5th</a:t>
            </a:r>
          </a:p>
        </p:txBody>
      </p:sp>
      <p:pic>
        <p:nvPicPr>
          <p:cNvPr id="9" name="Picture 8" descr="A picture containing text, scene, room, sign&#10;&#10;Description automatically generated">
            <a:extLst>
              <a:ext uri="{FF2B5EF4-FFF2-40B4-BE49-F238E27FC236}">
                <a16:creationId xmlns:a16="http://schemas.microsoft.com/office/drawing/2014/main" id="{A9AC0731-E8CC-D730-3A90-24427E24E4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5665" y="5687411"/>
            <a:ext cx="1156335" cy="1170589"/>
          </a:xfrm>
          <a:prstGeom prst="rect">
            <a:avLst/>
          </a:prstGeom>
        </p:spPr>
      </p:pic>
      <p:pic>
        <p:nvPicPr>
          <p:cNvPr id="28" name="Picture 27">
            <a:extLst>
              <a:ext uri="{FF2B5EF4-FFF2-40B4-BE49-F238E27FC236}">
                <a16:creationId xmlns:a16="http://schemas.microsoft.com/office/drawing/2014/main" id="{87D2463A-9D1C-177D-26DE-E0332FA82EFE}"/>
              </a:ext>
            </a:extLst>
          </p:cNvPr>
          <p:cNvPicPr>
            <a:picLocks noChangeAspect="1"/>
          </p:cNvPicPr>
          <p:nvPr/>
        </p:nvPicPr>
        <p:blipFill>
          <a:blip r:embed="rId5"/>
          <a:stretch>
            <a:fillRect/>
          </a:stretch>
        </p:blipFill>
        <p:spPr>
          <a:xfrm>
            <a:off x="1232747" y="2648878"/>
            <a:ext cx="5294715" cy="4037219"/>
          </a:xfrm>
          <a:prstGeom prst="rect">
            <a:avLst/>
          </a:prstGeom>
        </p:spPr>
      </p:pic>
    </p:spTree>
    <p:extLst>
      <p:ext uri="{BB962C8B-B14F-4D97-AF65-F5344CB8AC3E}">
        <p14:creationId xmlns:p14="http://schemas.microsoft.com/office/powerpoint/2010/main" val="370946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 name="Straight Connector 15">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7" name="Rectangle 2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80876E3-5988-C808-F6B2-B831D960B60B}"/>
              </a:ext>
            </a:extLst>
          </p:cNvPr>
          <p:cNvSpPr txBox="1"/>
          <p:nvPr/>
        </p:nvSpPr>
        <p:spPr>
          <a:xfrm>
            <a:off x="1286933" y="609600"/>
            <a:ext cx="10197494" cy="1099457"/>
          </a:xfrm>
          <a:prstGeom prst="rect">
            <a:avLst/>
          </a:prstGeom>
        </p:spPr>
        <p:txBody>
          <a:bodyPr vert="horz" lIns="91440" tIns="45720" rIns="91440" bIns="45720" rtlCol="0" anchor="t">
            <a:normAutofit/>
          </a:bodyPr>
          <a:lstStyle/>
          <a:p>
            <a:pPr defTabSz="457200">
              <a:spcBef>
                <a:spcPct val="0"/>
              </a:spcBef>
              <a:spcAft>
                <a:spcPts val="600"/>
              </a:spcAft>
            </a:pPr>
            <a:r>
              <a:rPr lang="en-US" sz="3600" b="1" dirty="0">
                <a:solidFill>
                  <a:schemeClr val="accent1"/>
                </a:solidFill>
                <a:latin typeface="+mj-lt"/>
                <a:ea typeface="+mj-ea"/>
                <a:cs typeface="+mj-cs"/>
              </a:rPr>
              <a:t>3</a:t>
            </a:r>
            <a:r>
              <a:rPr lang="en-US" sz="3600" b="1" baseline="30000" dirty="0">
                <a:solidFill>
                  <a:schemeClr val="accent1"/>
                </a:solidFill>
                <a:latin typeface="+mj-lt"/>
                <a:ea typeface="+mj-ea"/>
                <a:cs typeface="+mj-cs"/>
              </a:rPr>
              <a:t>rd</a:t>
            </a:r>
            <a:r>
              <a:rPr lang="en-US" sz="3600" b="1" dirty="0">
                <a:solidFill>
                  <a:schemeClr val="accent1"/>
                </a:solidFill>
                <a:latin typeface="+mj-lt"/>
                <a:ea typeface="+mj-ea"/>
                <a:cs typeface="+mj-cs"/>
              </a:rPr>
              <a:t> – 5</a:t>
            </a:r>
            <a:r>
              <a:rPr lang="en-US" sz="3600" b="1" baseline="30000" dirty="0">
                <a:solidFill>
                  <a:schemeClr val="accent1"/>
                </a:solidFill>
                <a:latin typeface="+mj-lt"/>
                <a:ea typeface="+mj-ea"/>
                <a:cs typeface="+mj-cs"/>
              </a:rPr>
              <a:t>th</a:t>
            </a:r>
            <a:r>
              <a:rPr lang="en-US" sz="3600" b="1" dirty="0">
                <a:solidFill>
                  <a:schemeClr val="accent1"/>
                </a:solidFill>
                <a:latin typeface="+mj-lt"/>
                <a:ea typeface="+mj-ea"/>
                <a:cs typeface="+mj-cs"/>
              </a:rPr>
              <a:t>  Non-Academic Skills:</a:t>
            </a:r>
          </a:p>
        </p:txBody>
      </p:sp>
      <p:sp>
        <p:nvSpPr>
          <p:cNvPr id="29" name="Isosceles Triangle 2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BBAA4AD0-D01C-91B2-8CAB-07B83F870F83}"/>
              </a:ext>
            </a:extLst>
          </p:cNvPr>
          <p:cNvPicPr>
            <a:picLocks noChangeAspect="1"/>
          </p:cNvPicPr>
          <p:nvPr/>
        </p:nvPicPr>
        <p:blipFill>
          <a:blip r:embed="rId2"/>
          <a:stretch>
            <a:fillRect/>
          </a:stretch>
        </p:blipFill>
        <p:spPr>
          <a:xfrm>
            <a:off x="1031988" y="1506928"/>
            <a:ext cx="2950887" cy="4907872"/>
          </a:xfrm>
          <a:prstGeom prst="rect">
            <a:avLst/>
          </a:prstGeom>
        </p:spPr>
      </p:pic>
      <p:pic>
        <p:nvPicPr>
          <p:cNvPr id="9" name="Picture 8" descr="A picture containing text, scene, room, sign&#10;&#10;Description automatically generated">
            <a:extLst>
              <a:ext uri="{FF2B5EF4-FFF2-40B4-BE49-F238E27FC236}">
                <a16:creationId xmlns:a16="http://schemas.microsoft.com/office/drawing/2014/main" id="{7C239F1F-A12B-E3FF-A713-AFEC2CA65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1579" y="5996809"/>
            <a:ext cx="825801" cy="835981"/>
          </a:xfrm>
          <a:prstGeom prst="rect">
            <a:avLst/>
          </a:prstGeom>
        </p:spPr>
      </p:pic>
      <p:sp>
        <p:nvSpPr>
          <p:cNvPr id="10" name="TextBox 9">
            <a:extLst>
              <a:ext uri="{FF2B5EF4-FFF2-40B4-BE49-F238E27FC236}">
                <a16:creationId xmlns:a16="http://schemas.microsoft.com/office/drawing/2014/main" id="{39E9D9B8-4C8C-BBCC-4B8E-1B8F61AA05F3}"/>
              </a:ext>
            </a:extLst>
          </p:cNvPr>
          <p:cNvSpPr txBox="1"/>
          <p:nvPr/>
        </p:nvSpPr>
        <p:spPr>
          <a:xfrm>
            <a:off x="4851326" y="5323831"/>
            <a:ext cx="4353482" cy="288990"/>
          </a:xfrm>
          <a:prstGeom prst="rect">
            <a:avLst/>
          </a:prstGeom>
          <a:noFill/>
        </p:spPr>
        <p:txBody>
          <a:bodyPr wrap="square">
            <a:spAutoFit/>
          </a:bodyPr>
          <a:lstStyle/>
          <a:p>
            <a:pPr defTabSz="649224">
              <a:spcAft>
                <a:spcPts val="600"/>
              </a:spcAft>
            </a:pPr>
            <a:r>
              <a:rPr lang="en-US" sz="1278" kern="1200">
                <a:solidFill>
                  <a:schemeClr val="tx1"/>
                </a:solidFill>
                <a:latin typeface="Century Gothic" panose="020B0502020202020204" pitchFamily="34" charset="0"/>
                <a:ea typeface="+mn-ea"/>
                <a:cs typeface="+mn-cs"/>
                <a:hlinkClick r:id="rId4"/>
              </a:rPr>
              <a:t>FC ES Infographic</a:t>
            </a:r>
            <a:endParaRPr lang="en-US">
              <a:latin typeface="Century Gothic" panose="020B0502020202020204" pitchFamily="34" charset="0"/>
            </a:endParaRPr>
          </a:p>
        </p:txBody>
      </p:sp>
      <p:pic>
        <p:nvPicPr>
          <p:cNvPr id="5" name="Picture 4">
            <a:extLst>
              <a:ext uri="{FF2B5EF4-FFF2-40B4-BE49-F238E27FC236}">
                <a16:creationId xmlns:a16="http://schemas.microsoft.com/office/drawing/2014/main" id="{F8D88C69-EA65-8498-AA4D-A04D39FE88CE}"/>
              </a:ext>
            </a:extLst>
          </p:cNvPr>
          <p:cNvPicPr>
            <a:picLocks noChangeAspect="1"/>
          </p:cNvPicPr>
          <p:nvPr/>
        </p:nvPicPr>
        <p:blipFill>
          <a:blip r:embed="rId5"/>
          <a:stretch>
            <a:fillRect/>
          </a:stretch>
        </p:blipFill>
        <p:spPr>
          <a:xfrm>
            <a:off x="3827568" y="1664678"/>
            <a:ext cx="7697128" cy="1891963"/>
          </a:xfrm>
          <a:prstGeom prst="rect">
            <a:avLst/>
          </a:prstGeom>
        </p:spPr>
      </p:pic>
    </p:spTree>
    <p:extLst>
      <p:ext uri="{BB962C8B-B14F-4D97-AF65-F5344CB8AC3E}">
        <p14:creationId xmlns:p14="http://schemas.microsoft.com/office/powerpoint/2010/main" val="4119770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1660-8BC1-155D-DDFE-1E9F6E694DB9}"/>
              </a:ext>
            </a:extLst>
          </p:cNvPr>
          <p:cNvSpPr>
            <a:spLocks noGrp="1"/>
          </p:cNvSpPr>
          <p:nvPr>
            <p:ph type="title"/>
          </p:nvPr>
        </p:nvSpPr>
        <p:spPr>
          <a:xfrm>
            <a:off x="640080" y="1211241"/>
            <a:ext cx="6107853" cy="805349"/>
          </a:xfrm>
        </p:spPr>
        <p:txBody>
          <a:bodyPr vert="horz" lIns="91440" tIns="45720" rIns="91440" bIns="45720" rtlCol="0" anchor="b">
            <a:normAutofit fontScale="90000"/>
          </a:bodyPr>
          <a:lstStyle/>
          <a:p>
            <a:r>
              <a:rPr lang="en-US" sz="5400" b="1" dirty="0">
                <a:latin typeface="Candara" panose="020E0502030303020204" pitchFamily="34" charset="0"/>
              </a:rPr>
              <a:t>Personal Belongings</a:t>
            </a:r>
          </a:p>
        </p:txBody>
      </p:sp>
      <p:pic>
        <p:nvPicPr>
          <p:cNvPr id="2050" name="Picture 2">
            <a:extLst>
              <a:ext uri="{FF2B5EF4-FFF2-40B4-BE49-F238E27FC236}">
                <a16:creationId xmlns:a16="http://schemas.microsoft.com/office/drawing/2014/main" id="{5E312146-4560-9B67-303C-A620A9B2D2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49989" y="4288369"/>
            <a:ext cx="1932576" cy="21762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ater Bottle Clip Art Pack - 8 piece set - multicolored/BW (The ClipArt Hub)">
            <a:extLst>
              <a:ext uri="{FF2B5EF4-FFF2-40B4-BE49-F238E27FC236}">
                <a16:creationId xmlns:a16="http://schemas.microsoft.com/office/drawing/2014/main" id="{5F7FA8AC-2759-A0BD-5170-6A15AB57417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17039" y="2583603"/>
            <a:ext cx="1234863" cy="12348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e Coats Cliparts, Download Free Coats Cliparts png images, Free ClipArts  on Clipart Library">
            <a:extLst>
              <a:ext uri="{FF2B5EF4-FFF2-40B4-BE49-F238E27FC236}">
                <a16:creationId xmlns:a16="http://schemas.microsoft.com/office/drawing/2014/main" id="{03C6A3C2-65D7-830D-8453-238C051ABD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1180" y="667512"/>
            <a:ext cx="2447925" cy="18669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86" name="TextBox 3">
            <a:extLst>
              <a:ext uri="{FF2B5EF4-FFF2-40B4-BE49-F238E27FC236}">
                <a16:creationId xmlns:a16="http://schemas.microsoft.com/office/drawing/2014/main" id="{0F62B075-14FE-18A6-97F2-32D25F9A6B03}"/>
              </a:ext>
            </a:extLst>
          </p:cNvPr>
          <p:cNvGraphicFramePr/>
          <p:nvPr>
            <p:extLst>
              <p:ext uri="{D42A27DB-BD31-4B8C-83A1-F6EECF244321}">
                <p14:modId xmlns:p14="http://schemas.microsoft.com/office/powerpoint/2010/main" val="694192811"/>
              </p:ext>
            </p:extLst>
          </p:nvPr>
        </p:nvGraphicFramePr>
        <p:xfrm>
          <a:off x="640080" y="2706624"/>
          <a:ext cx="6894576" cy="34838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11556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2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7">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9" name="Straight Connector 28">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3" name="Rectangle 38">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C00B0FF-0C95-25FC-5F46-E89D06A5CDCF}"/>
              </a:ext>
            </a:extLst>
          </p:cNvPr>
          <p:cNvPicPr>
            <a:picLocks noChangeAspect="1"/>
          </p:cNvPicPr>
          <p:nvPr/>
        </p:nvPicPr>
        <p:blipFill>
          <a:blip r:embed="rId2"/>
          <a:stretch>
            <a:fillRect/>
          </a:stretch>
        </p:blipFill>
        <p:spPr>
          <a:xfrm>
            <a:off x="2427" y="0"/>
            <a:ext cx="12187146" cy="6858000"/>
          </a:xfrm>
          <a:prstGeom prst="rect">
            <a:avLst/>
          </a:prstGeom>
        </p:spPr>
      </p:pic>
      <p:pic>
        <p:nvPicPr>
          <p:cNvPr id="3" name="Picture 2" descr="A computer with text and a note&#10;&#10;Description automatically generated with medium confidence">
            <a:extLst>
              <a:ext uri="{FF2B5EF4-FFF2-40B4-BE49-F238E27FC236}">
                <a16:creationId xmlns:a16="http://schemas.microsoft.com/office/drawing/2014/main" id="{3AB68C15-4068-BF51-8AC0-C2731A7A9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1800013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267" y="1989712"/>
            <a:ext cx="8477936" cy="3793021"/>
          </a:xfrm>
        </p:spPr>
        <p:txBody>
          <a:bodyPr vert="horz" anchor="t">
            <a:noAutofit/>
          </a:bodyPr>
          <a:lstStyle/>
          <a:p>
            <a:pPr>
              <a:buFont typeface="Wingdings" panose="05000000000000000000" pitchFamily="2" charset="2"/>
              <a:buChar char="Ø"/>
            </a:pPr>
            <a:r>
              <a:rPr lang="en-US" sz="2800" dirty="0">
                <a:latin typeface="Candara Light" panose="020E0502030303020204" pitchFamily="34" charset="0"/>
              </a:rPr>
              <a:t>Multi-tiered, research-based system that matches student’s behavior needs</a:t>
            </a:r>
          </a:p>
          <a:p>
            <a:pPr>
              <a:buFont typeface="Wingdings" panose="05000000000000000000" pitchFamily="2" charset="2"/>
              <a:buChar char="Ø"/>
            </a:pPr>
            <a:r>
              <a:rPr lang="en-US" sz="2800" dirty="0">
                <a:latin typeface="Candara Light" panose="020E0502030303020204" pitchFamily="34" charset="0"/>
              </a:rPr>
              <a:t>Reinforces </a:t>
            </a:r>
            <a:r>
              <a:rPr lang="en-US" sz="2800" b="1" dirty="0">
                <a:solidFill>
                  <a:schemeClr val="accent4"/>
                </a:solidFill>
                <a:latin typeface="Candara Light" panose="020E0502030303020204" pitchFamily="34" charset="0"/>
              </a:rPr>
              <a:t>Be Safe, Be Responsible, Be Respectful</a:t>
            </a:r>
          </a:p>
          <a:p>
            <a:pPr>
              <a:buFont typeface="Wingdings" panose="05000000000000000000" pitchFamily="2" charset="2"/>
              <a:buChar char="Ø"/>
            </a:pPr>
            <a:r>
              <a:rPr lang="en-US" sz="2800" dirty="0">
                <a:latin typeface="Candara Light" panose="020E0502030303020204" pitchFamily="34" charset="0"/>
              </a:rPr>
              <a:t>Main focus is to </a:t>
            </a:r>
            <a:r>
              <a:rPr lang="en-US" sz="2800" b="1" dirty="0">
                <a:latin typeface="Candara Light" panose="020E0502030303020204" pitchFamily="34" charset="0"/>
              </a:rPr>
              <a:t>recognize the positives</a:t>
            </a:r>
          </a:p>
          <a:p>
            <a:pPr>
              <a:buFont typeface="Wingdings" panose="05000000000000000000" pitchFamily="2" charset="2"/>
              <a:buChar char="Ø"/>
            </a:pPr>
            <a:r>
              <a:rPr lang="en-US" sz="2800" dirty="0">
                <a:latin typeface="Candara Light" panose="020E0502030303020204" pitchFamily="34" charset="0"/>
              </a:rPr>
              <a:t>Consistent elements found in all areas of the building and all staff members use it</a:t>
            </a:r>
          </a:p>
          <a:p>
            <a:pPr marL="553720" indent="-457200">
              <a:buFont typeface="Wingdings" panose="05000000000000000000" pitchFamily="2" charset="2"/>
              <a:buChar char="Ø"/>
            </a:pPr>
            <a:r>
              <a:rPr lang="en-US" sz="3000" dirty="0">
                <a:latin typeface="Candara Light" panose="020E0502030303020204" pitchFamily="34" charset="0"/>
              </a:rPr>
              <a:t>classroom, hallway, bus, cafeteria, recess, at-home</a:t>
            </a:r>
          </a:p>
        </p:txBody>
      </p:sp>
      <p:sp>
        <p:nvSpPr>
          <p:cNvPr id="6" name="AutoShape 4" descr="data:image/png;base64,%20iVBORw0KGgoAAAANSUhEUgAAANsAAAByCAYAAAGtl5TwAAAAAXNSR0IArs4c6QAAAARnQU1BAACxjwv8YQUAAAAJcEhZcwAADsMAAA7DAcdvqGQAAJ9+SURBVHhe7F0FgFXVuv5OTycM3R2iCAqCCiagoig2dneLLRY2oiiCgZggSigqooggiJR0dw4Mw/TM6djv+9aZkYEL94rX++597/rDnrNj7RV//6u2zSLgfxHslb/7wfodr2HRml6AqcufW5/9ClRjS7Z+gZb1bwZiCYBNd82fPw32K9CGGNK+ugnBSC7qrK6LUIx3YjFTkQNB94PRaOXV74ffCoyEIvCNaICwIwXRUSfDWbAYdnsU9S9/H73u+4QlCLlRWNGwOSbP3YDSMAuMxJEeU4LfAb8VaHfaUeRoyrMYHGyZ1ao3nFEHEh12HNkwC3XPGoxwPGdc+uSnuPaF6ajpCsDrsBALhxGw7Iha/7jF+3Fp2ArB9mYrRPq9hdjEO5F06xpMX7EDp3SoD280gotufRp7o41RFo7A6c5EEjbhhjNPx+DRP6DI7sV3r96DLo3SK3M7OPxWYIy4sUhFG1Fkdzj4RLQjukgnu83F65CSI2aFYbMn8lmEKGeamBOW3Q4778dsTr7ANOQzO1sbszlIBBvczMjG+8Lnbyidur4cY1aUYEWxFxE+iwb9aHb2E1iwLh9Nz34WD3yzC23u+AYN+z3L1GGkX/QhM3ej2aUvov45z+H8x75gpe0IWUEcddVQ5uHAdY9PwMadRRg1fSn2kMkMqIWC5bvzrBV5ey2iy1qVV2DlFpdb4VjEikR48HmRP2xZfr+1flcxG+ez1uQWWGE+W7N7j7Vm+14rGgrwfsAKhfzWhh2FvPZaBZEYf8NWbkW5NX1trinnN5R++MMy7MmrQIvWDXHHE8OxePwzcNiiKPNFkJKaiIpACFfdMwq5PhcKy21oU6sCP799BytsJzGCcFkJPCfTEL1VYLOR+faxiLn+7ekJXZrDlRhEcoIbp3TvCCdfdrncyE5PRiZCqJ0cQ36JhYuOr40jc/Kwq8RBFEYxa+1euODB5S9+gWOvHsbCQ2Q+MgLRHiUao1EfGYQ0YmEG1EIBmYEH0RK/OChQ2Pf7Pe/RsVa7ix8n2qNWbixkdbh8pBUkujcU5FuNL3ze8vO8MGhZrZimOEySEH4r8I9AlNS9dOBrVixqWb5gkPSLWDHlG4rXORoKWtFYGe9FWUmWTPinrUVcw1CcLP3aDZ2qwLJKKSVO3k2uvMOU/2yBhwP72KkKyGTL1vdFOLyASkCE//Pgt8LUwLI14xHlnQgy4HJ2JIKoMf5EqCYoFrzTnkXkzQZoFjkNi989x1Sg6qgOuv5izrLKq98PhmZkKuSP6oL0cDEcFFqLkmS7YQPcFHSgHDF7Gu85KIsySGSGMFDKdmepEi7qWZotUIcehCj7gXnsIBfVuuZ7OKQVLClbF1ySSz2ltogRtw3OewmeCz5FLOJEyBFFaSCGTlc8jWvemI4e1wzDlGW7aIBVub8DapkgRv1Y9kYza9vwE6z1H/S1ytd9aq0tLKHYh62pizZZfW5/i7JjWS9/tcLaQ4EO8f689bnWztJyqyJIIYuUUodWZnYIMIVFiEjWyvr1rX4WdaopWOIZYe4RZkqRJa5ZGR5hapIYiwrxN0rtQxVlrmmqeM1/TCq9FOVf84wHn/K6srDK5LwRszpdM8yqc9Ew64Yhk62nP5pqlVp+a8jkxVYsVGqF+IYq8/SHP1qfzF5uzd2029rhC1gtzn7FWrY9z/p2a5nV65bh1huztlvLN+6xCpm2/rnvWmtKVflolRZhobRtYRrVjYVetMpyo9zmhr88jMW7K9C5QSr84RAigTBqZ6SjJELN73TAY7ewuywERwDIyHBjqz+MjtmJKA87yAcxLNxZjFYZCcjOSkeSrLYKixEFbDQPy6rZ/xUrEqyweg58m+20rK43jbaOvvEdq9FZg4ipgDVr0WZrS0UFURQyKPL0fMj8RqkDhTaT3wG/VWC4MWq3YcCj5DRyY42UZNAAY+OmXLS95Fm8O+hsvHhdN5x7UlsakwhWblqOmI9uArlVjpJvxpPMIQRfjBY85qOZ8dElJKaifrDBeHfst8y3Uk7jZYp88ZqqMgfWqDrE08gwha0nh4+zzrh/jFUc8FlHnHuP1f2K9636pz9uXTdwiFVOvFw8bIbliwSthn3uIr2DcQb5Q8ACK5jhCdc8Y8Ui5XQ1Csn6spCVXBQrtdJ730cSqXLiz9g/aWYsL6K2ZOqWACud8JtxFrAGFHInHNXU6+8rzDhN/EP/MYZdVFSNyb9u/sqRI4H59z8RDtk4c5u+S8gRpK0hRtisBevbUz970L7Jl3A4GhBzf64V+rPhoI0zdpp3iz6/AUm7ZyHx5kmIulvSb1djyBIxUo06hz6I8T6qZ1HdGzkkML2fVjTxH1mmfxIOaJwiChXI0MdWgfKRnWlPycu8E6WV80QYUZCpPZd+DVtqM9614epXvsDXP23Cwg9uRYOsxEN4FMqBws2fkFWGnd5k1E9z0+f18z6jmz/ZD6mC/VAnv2rr51cgOLwdAiO6MCxS68mSPNxsdNQZheNmemApzfkmX6UL8cmcPcj/8m40zLJj6YZdCEe8bIufwWQYbS59hoElI1xa8/kbd1OHAm2v+Rp3PP4+EcWo6NIRiNILiCgSYhqqIFiMghnuHDI0PywQ5Q4EedFhq8wKvNHACgxvsu94s4lV+nprJqApp6osD8SsK0YutM647kWrhFFVPr2HVduLrbmrdtLYR6zd3rC1Yvse1jdqpfYfRksWtrIveMNirGCs24vfLLe8kbCV3m8oFWnUKvBZVt+BY60zr3iefkLQyissMOX8UTho4+SlBNmAvOHtrA1vn0gzWs4GBVgBmlHqdRUcCYes9XnF1tqCYpkrvsU4niHHcZc8afkZKt4/5H3r1SmLrEb9XqTDELJOvXeotbUkZBXTs8mhEfLSCLU//wGrIuznqwFr494i5WDtKK+wLnzkXSsQVBgaj4uqoMrg/V7YT+ZYbwRolxNogr32JDjDfjoYHsoZHU4+d1Du5C4yf7IrOZPKw0W5yQ+6kOF2IERd4ub7HiYK8gUnA3Jf1I1Up1jMTlVEL59p7LEwwnaXkQmJQpUKMjLCd0lXRHjhYZpYRL0LvOAhyQxFGckyUcThRhk96CxHiM/c0hasVwSFARvqJtC9UE+E8qsCB0tZsqMYuwqDmLO5BDaXE3uDIfS88XXc9tIXaHHRU6xYDOfe+S6WbqvAC2PnYPKCXUhJjKD9pW9i2JSVaHfByyijzB15/lN4c+J8NO33KBvAllohvPzxNHS57HE0vvwdJFCuVmzORYsLHqXWBFqc9Qy+X5mHiC2MZhe9jkRWbn1RzDQoj55dj1s+xJhZG5DgsGPJ9gI8OmI2MlxeLNpYgIffmopm/V5nY6IY+eVio8UF+2tLnvn4JylGl8lyEDtU82G23+kjlZLZMKl+UsXmZyoPFU6UCoPuJVIRc3jhCSUyPvER69KAbqOQiE6jiAx9qFEcpt9GfTxEO9OozLA6JyIeFhlj/kFSIdE4gy5SKUZukXmRwyDaKuYRF8XostqjbDrzMTGSRExp1Ry6uurG2I9yZAZibQRuG74Mj42fhwa9B2H6qnx0u/ltzFybq7xpEgKo1XsgvOQbu92BglIbOl/9CjyWB02ufIvsZmHe5gI4Yl7MXrYJmRd8jKJAFK0vfJsFOpDe/zE2jE2lP64Orhgb8cXMrWxnmPdoamIu3DlsDJr3ecxUUu6rjVrZNFABHtMoHwfjMMVgyodNYrp4Y+KIqGyWKLcPGKZEQ1InVBF+nus6fs90qlQKdPWjOhzsWTTm57mUTdxLVn4xatWPZi61OvS/2zrxzpFWgL69eYf/bh72veVjeTXOe8vaXRq27nhlAuO2CnrIz1nr9vqt179ebpVEfdZZd7xsLS+L0JsOWLmM67aXh623ZixgPvsCu8omVoGoIUGX35gQF0pzEEvk/jj29j+qw8Ge2W1ycJ1wuZgH7yk/xn546aVR+P6jwchx+NDqopfp/agjM4AdW9aTKmUY/WAffPLLPOzZvgsPPvsVHr2tN5rWiGD85PFYvqMUN13eF6+N+sbI8+33vYAbb3sHC35egSVbCmlXJQ+sj1pozv4NIGlRV1yMsu2OBYkJerBEhKQxgdWqQtCBwIgDO/jM2utFkxoMzg4gURX8Wxv3r4ZDtLkaqOkMO8O0Z4vXPsELhT3EuLFQ0mD/ufCPG0fOiKIE67bdR0X1OfIKP6d8lFY+/M+GQzZO3BojxegLUBQSkJ5YmzLgwI7SD/hWulEwcb/lPxcO2jg1TNy45+0WdPxpVyw37VkB6mbcQ8HvwIYdXND/0+CgCoUWi3IVQmhkG+Q5WqPW9V/SSNNY0ujS6lFVe4iWeAOl0aqyOJR2+1sIkh88/6Iobh8cnC01XhPcxZa7UDe4AiXf34pwwSIUzxmM3WMuRbh0RTyZWFex2O8EpQ8z/Wez18IR1fDbvxb2bxwLp5jpB96148iaDDqdTmRs/gHOcRciaelYeIo3w8pqZdi2PBRCt7snou3NowylDw0KRKP0SYGLH/oUo8b9QrdL2vZf28D9GhekLJXOeQm+t5sidfYHfKheDkkYFb8zTDYKI/vmqfDE6L2woimeBHRvnYZlI6/DEddNYgMJCqrZGA2QMQbkBdHAe2H6mnYeZdFSJKQzDtAoXpSZ6LlJYoIWJTXXfwbs1zibbzPci0YhMUKv3i6sRsiadJnIpraYB3s8deh5ZzFhPP2E2Wtw7RlHsX4RhEp2QcSI8o+6df1879onPmbaIJ1pO444czjDqRKc0uVovPn4VfQqwhg0+mfGgGwOWcVm7CajD9O6P6ebYb/GuZKaIOHWVSjrMZCNSKi8GweGtagRLTcKJcIK0YdnfDYPrepn02Vy4JmbTkBuNIxT73gHa7cWI8Qg88rLz4CPiAhGI3j0ruPRoVEt7Cz2IdsZwa8bi/Hw1d1xdJ/HjS8YiQSxYHsFjrrgJZxw40ssj82tROIfBmLnb0D9HwXTB1n+NxpX6z9paPlfb2wV/zqUTzWwEbQSeg+1Xh07w5qzcZtF197K7PuqFQsWWS9O+tnqds0gK6PPc1YkErBGfD2PMYZllfIYv3g7o4Kw1eCSV0z3Ql5xuTXw7Z+tVhc9yTQx65I359DrD1gV9O6j6qaujC7+CBxCWzqQ3KA92dFFuUiA88xX4O1wEwptaYgsHm640m4x4IzEcMeFx+O4pg0R8zBkLN+LqDsJ95zTDd+8+wgevr0fQg4PxszYRHsZw4XXPoyVyzagjNLrI1kCNDnf/roBb365Cr9+9ChtKHDeMXXpNEdx+UOvkyP2RRd/CCobuT8Qa4GCxZZ3eAMrnM8YyfwLWeFohVVh+axwZfyVcsJjVILqOCK1o5Z1+wfTrIkzV1glEa/1NM8zzxhqXffsZ5YvGLJ6XPGsFQkFrWYXDLEmzs+1pi/fZr366SwrwPju0odfZ97MJxi2Ln7wTevHVUWsgo9l7OsgMvFe5fF7YT8jHjFBiDp2nJStHbCKS2BLOwIO9epQj1UhMf4K5STmpNZkgEL6OxhBq+vAZuaEOBFkCBPvDrDDVWmuLTN6paklFpyMquPTSJhKFFLsw1elX/THPNMpmSuq3ig+dLCG8cqqu8Fuzl1m3F3ZshLMV6MXGikV7Nc4DTaJT5W+nCfUi7xHj4QvSGtKyE0z+YrUuMNO+0WtVmZzIZXppdmpK8iyYTPEp/LcsTDTeZguyrwc5tdJ7RlW90EkTDy4EGJwoeFfsbnMjovvyiaqTXzD2F6ZHvW2yXJ4SITdAQdyEmPMU53GLEP9cMqb6ZIZFwrUlt/guhcmoff1r+DqwZ8g7A/ixCuGY2tBiK5XDI2ueAsFwRi+nLUOHhXisPDh9FV4+N2ZcLFBu0vL8Oq4eXh1zNeYvnoPetzwIotl9moYZej9WWtR7C3GTc9/jqfe/QHnPPIOKxVDgT+ENNZlZygGl9OOeevycPIdr+HUm95CXiCAxmcORaFf1LBw80ufYcB9H2LE90vZwCDa9n8Vk39YjZHfLMOQMb/i+EtfZyvilBTs17hIiErCXZNs6UOtRFaKHkRqUiIp4oSThR9z0VD0P7ExOlz/HjEUYuXsyMxMhpuuZjgYQiGpeM9lZ+DCQeOxqYSqnBQ2RREZ4g8r6sE1l/RGyJ6EJJsbTqcbdRPd5I0Yrn/gIz6vwOVPfopvX7lDQTmaJibA5irCMQNeMRyTHHMj6EpAwR4vkhOiqFkrxyA5KVlOgQ3fvH8LHn51vEo0sB9b7iosZ2OSUBooR7k/AjfZvmZaChzMwGl3YW+pD3XTPVhT5EXbzHRiPQBPYhLW7NqNLg1qY29ZIYpCAdR010IiK+2iQV9fUIzWOTWRz8anu8nibGh+ecTYvkaZiVi114/2OU4EYg6ysxtF5SHUTXFhLeU9FHZRpkKon5OFFDoVO8rp5IVDqJedijkb89GjWV0Uh4PIYUN3lwG5tKFHNMxCQmW/w36Ns1igpNRyUAgoQHa7BR8VhGbZ8X0TvoXJ9OLvCP+RzqRCiHJFzFFBRGnM6dPAQ6c4Rsax816EeTgMBRU6qV/EzkYoM9GCsmfz0SQ4jKPnYpoY5TjGaykSm62CqVL4LmWb3CMvxkEkaCBK8hh3JVz81YQz9VkqS9VA/aYHsGXQHkCrC4fR9XGi8zUfY+DQiSguD+L4G0aikN6YRr+b930CH34zF0efNwjHXfYcBjwwCXXOeA4DR89Ak9Ofg4/pL3p2Ks5/+kN8vSwXzc8ZjBuHjMYpd41As3NfxIxFS6hopC1UQ8aMeVFs2VZBKrtZG1JPY4BkeTtratlSTb3sbLR0p/nLd00/pa7J2jpzmr5Mgv5obkkl7Ne44nIHHrivL5xkw/Mu7Yp8yl/UlogFI2/B1c9MMpl+/ubdaN+2CWUzE6GERJoJDy4552TWNQnnnX4Erh30FT54pC/c9lQe1Gw16uGte67C58/egHcHXYKWjVuxJDtVvWESnP7wO2jbKEUq2GjhCmrS5n2fxaRZK+GIKGimVlVnrKGffgl8UXpb75PLDehH96ob/f0ad8Edr+CCYxtj/uZy1HeHUbRjF9yWH8fe+DZGPXkuswfuGPQuNuSVoVPHumhepxZqpvsx5MZOSCZ7Dbv7bIx+qR+OunAIzjqhNRKpYG47uw3ZyM34LYjbX/sYm/KKWCmxP3OLlaBZjVqGahYpEqZ963PXaGz+YiCaNm2EKL0ai/mGyYohsvKwD78i97CJfFcxBB0HFFREENDsEuYpv7ealLGM6kDPxPQsa/qBpck28gg0p0LjcfFr9RgfDExPcjUvwqRVb7NFz+PA++Gg1XnAw5aPfufywohVwXc1K+iiwWPlilgXPzrS2ss3jzzzcSvIutQ/+x5rxeY9Vs0+Txlf1R8JWR9MXmi9M3mW9eKn0y06DFa9XjdZZYF4r3YV7Ne4+DzEuMvDauxLyJ/qL1XBwe4Jqt/XefVDsGzTbqKrwvKGotZDY36Jl0i7kdHjeeNgr9jr1R3rzpcnWgV0rjXJaPr8FVYZE+0tC1lHX/yINXbaYuvukbOspv0GWVsrQlaBP8xGB6xRH08w7wr2p9z/Aqh5ewN+q/e1DxPjXtOw4jC5IRSxPv95rbUqt8R6gpW2ImXW0Zc8bO0uK7d6XPcw/U5SJRq27n3tQ+u7X1ZZ4bDfGjN9pXXsRfdbO0pD1s6iCuuy+19mmn1jBf/rjVPzIqIgGxSKlVkFvhDpwQrxVsAXtgKs9EOvjjNUDpKt9UijuvE5aeIrSl84YpWURyxvUAMhBIlRRKITMPPRquDf0LhKYB3Kw+XW9iIym+SaFfSy0nn+oBWKamRoXyUPhI+nfGMdce6DbGRckA4F+xnx/1WQIad9iit3GXqpcD/vJVLzKTI59EBIOFzC5ykI0IXyUEvGB5T/Fv6kxikLHpWxr2yYvAVVrdJSxS8MHFjcwRvwF/x92M+G/3Eg8mO0y/CRLgzRyFfhyDLMX9sNO/PfU6+lYUI5ATTrJB1treFHeQV/At/8F8JhS1z15JIsRbzxdSthxtEOFPumYf32QXC7fPQsE41f76VjZYWORKfmgyn4LeiNVuXxl7T9UfjdEieC7SOaDb7Cldiz4B0jaJYV5J8khtWMbFN7ok7GpbC55QVrQkoAWQlno1urT+BxNmXUG3//L6L9c/C7Jc6EKAoy1C1HDef95WU4l49EqTMJNc/5GK6arfk8maGNF2XeZchIbo1YlIGmLYitO6agSePeLCyNaaQm9/FLlZE+WDX+qc7Y/UB561CQJDB9eebs/yocBuFokxgvGsTbi7Hz3f5IsXYhJeRHkJ7IntQT0Pz8lxH1ZBIlLoahjD2JG1kyxtVwxQqZB+870lSoyVOE+XvF/zOEq55vPIj3IxK2w2FLYr3IOo4/ybz/m+B3EE4OhLqF7IZf7RHas8KZ8H1+KxKdQSLIycMNeyxKaXMionQOr5mdqfFuVyCKsN2B8ib9kNVrIBFWk/IWMx3ufnostz0zDrXr18N5vTugfZ1EONU9JAKTaOpnZhVN+YcNVoQMRZc65seS3V7c/dj7CCbaMHP4nWaeoeZk0DGPp/0/CIdkO3UxBfXXrGMrQdTaDu+qMdgzti9CE26B3WU3BDMqyB4yAxma5pBg85JgDiRHqIysELxJYfhbn4ucM56F21bDEEOCpMPpDCGnbg5yd65BeloiTr/3A9Q9+wVsLvKRsFpktj/RxGOHPIyDpGFgRUph1lyj2+XwkkAD7v0EX4+8Dc6gzzCTBh1MJ6gOS+o/nsf/Jfg7EleCTbPeRcr6sVRzZZSBANxRG4JUMS4Kod2sOzg4WGZYSstykxDtfBNSO13B9OlGZVo2jeBIRYaxsyiI5leOxqRn+uGMozLIKGnYWRxAy3NewYbPbkTD2llGOu3kChM42BRq2BCiyi6nybVHwkhPYoAbIzE0bMZ//pgL3/60En17HoGVO3Nx6VMzUVoRRaanFLZoAq7r0wJ3XHwUluyMIDvVgSYZTiJBtpdoMKq58pfa1XLwXENWZErFpVL9+7PSvw8Ojf1oEpoefxeyr/0J0W73ojjcDEFL7n0ALrHs3wFH1CPSoIzpMzoNII+TaNJMptWinpDjwtBxPyPsAU5sXgcxSq+6Z7MzE5Dh9iONEmiPWCiORvHlip1Yu7eENoo6gCq5OBA0I2lPD/8C0TCJRvul4UzpZ/Wxt+rQBO6IH0c0qIVIqR+jH+iJuvR8F314Ne66oAeZgA5Vghs10lIRiaVQLsNm+DHGsiy2LcTzclJqL9+VZ1zGe6fcMQx97hwWH0Yh/Lul9NCEc2hatUNKD9ntbkSDm6fDff0KpF72EwqzOxnCHAqiDkoJpaBOtBB5b58PBHeaebARIkSTfKMaDCb7fvr9VvRpWQ9JKUAZnz057FO8+d43yJ82CClJHvQd+Db63jMWvY7IwIotBXj7m+VkigCWbtyL7o1rYsHW7XA7RSwXJc6BtRVe1O03AhUFfsTo7ZqpQiE3XnvvB0x8/w62hWrRZUO/hybj4kfGIYHvhO1BLF1VgMxeQ7G5OAifw4fZy3fgskGTkJMWwWfT1qBd/9fw2hPXom79TFKMdpzE02jVv9MzPTThCPLqdGgAOsw6ul0uRNyNkdjqdPGnkRyzqYPUZoycSk8yTCuiVREx6kWvIwGpsW1Y++kA8kAJCxOx6dnRMckvD6CEqs7hScG89fnw2NwYfMcFePjqM40aXry+CD+tKcFXQy6FG4koLilFm+a18P2KvVixaROmPtMHSUkNcP0z75Mh4uNX69eUIiulEMc0rkHp9WPxmgISNIQrLjgG6WQYR9SFX7fvxZwNuzFYQ1isjuZ9PTXqbTx0Sx/0uGkUflq1F9/NWYsJj/eDz5aKB0d/g2Pa10GtdBfevudClhXBq5/8gJ8XrqXD9u+Tur9LuOrgFBFZR4tc6slpQdWiKUsOhNxR5DpqwHXxh3DdugrRW9bAcfNWeK5biqSrv4X7/DdRo/nxWD55OJtMaZPoSRL8PljeMrx0czd0a16DFXGR2DImZAhSIbsG1S2D+A17iaiJC2D3RnBKmxz0OKoZ7jyrI3kjjOOPb4N1xRF8N3cL+t31ARLSbAj43NjOEk6+9mU0qZWGm/q2xohxK5FHpup75xCU+y20rgnMXlWGL+ZswMAXxuC7Fx/C4+e2R0qyB3MWluLFGzXGGEQSmbJlvXrMLYYinwMjv1iGiwa+hZsv74XjOreLL5iXPTwIVCfov4K4h3RO5AywyPhuALJPNEBacCIFEfVvRtG7AxBNsKFO/5dgZXWnMxJXHPGGiDjx8VypFHNGJMhpscn95PleXwAPvjAarzx1I6gp9SLzl8cp4kqCWQO7y6yX0pQUigvz0lYudsxftwuLNuSido0snN6xOdLoRMTslCgyUpjc5Wb+YhLlp18/85FMasBcLpMEX+GA3BlnmGkoei46SzG7x7QxZNoSoy1n4ayu1LqujQbSQmZeyWmKG9b4kLvqrzb/hkyDK8mF0sVxE5cSPmC9TCeEmNRcM6QysWalThIeqt41dwiV84yq4NBeJZ0AvRTlY2UE2hIZ7kgoSDfejmBpIWypWfCwYRFnApOG1EaTNqxlRyxacxUEKsIiIdj+OBC5TqpLMUWULqqeSaLlnNhIACEmxjQiulPzFhiSaPlvjAgOS70SYU6mi1raaETpgnAwhrRpPx9CRLEmlbmD6to0juXGg34yXeUNPYsxL3GGyjBhgSYkMa1MQ4Ttt+hBi2lcykeVE2LpnFmqu52swPIszXsy7jJrq3VjKscQkSisbH+8EspXaNUcKv7S8dKivRjT2yJEBHEY0wxT5hkxc0eYLwmqhbTidRGyCp+CfWcHgNTWNc9/jqZnD8Lj785UvXDdM1+gyUUj0ajvQ7Bl18dp176KzeVh7M4Po/tVb7BR8Z207h0+GcdeNli142UY59/8MpZv3AUPvcIB972L1ZsL8MK4qXh35gpWIIY+D32G1pcORvMLBmHwpPmscBSjv1qFxmc8g/rnPIbcvUHaS7ovRMiRA4Zjyi9raX/UA2JDw76PsAw1mkg0QxBhvD9rDYZ8PAMFpT407vUUCr0hTPh5DR4e9QOGvzUZjS54AU17PYjNFRE0u/BZ1On7Ek6/+mUyhgstz38ODXo9jasGfwxHxIm2Z98LPxkn6vCg1fn3EWOJZg+txn0fQzPmoUV/9c56EvnBCLaV2NH9smewaVcZ6vcbgob9nsb7k6bj/Ac+xpotxaggg5xy5+to0X8o2vd/Ere/97MJZcb8vB1dLxuGkD0FY6asxOufzKOfnIJG5z6PJhc8gWnLN5DDK6lfCYcknCDgyEDUmYktpXb4iaQYVY6T3lpKSgYlgNKX0QTdbxiOE28dgWhaPLheuKEEy9YV44rze+PZT+cbb3LUK3eg/73v4ctVpbAnZaBN0xwSOI152PDyhNl4cEBXrPvgCayZ8BzWrAxixpINKCeb2ZFKOjSA3e0gelJw3aBPMOy5i3Dv69NRFlRPDXnDQV+RHCnNIFUWZ3iJjYUSN+taNxun3/ke8uyZDC8ScNfN56Bj27qYNOJutExJIscnI4m2zZaRYpARSEhHqSsbafVbIOyIYNjT9+LKF7/CdS99gpcefzAeMzpT4cmoRecoBQEKudtVgQvuH4fpK3ajMKkhmtRPxzMPXILzurfFNeedTonzmDW3lw18B4/dewXWjXkAKyc9g0Q6TuPmrUWEknfE8cejSZ+Hke9KR7lDqt2Pi/t1oVNXG13btqCmjEtxFfwdwtEeRf1ITU3H3PlLEQ3SVgT3Ii3LgYyMVHIgVUPBWswacRt+GHkDULSV8U6EUvgIRj49AGec0hZffDMVmworkJRo4eHbzsIlt72I9568gEadlfBXUEWU467zT8UDL49H/yc/w7HXvITkhHyc3OlIJNmCuPWSTuh6RH3MXLYMU2avIcc60L5WFj4edjtO7X8/AiRSiO5uz+uex8Jf16jGVC1BxAIBhCndaVTrCWXbMevtW/D+yM8Q1noqBvExPw9qAz9VtM27C/WT3chMTKPUMr+iXfjp/auw4MsZ9Eid6NO5DryFxcjbA/Q5ModSQe1akYt0eth1Uqg6Y1Sd1Do/jbgKazevQWqokEh1w+3zsg6y6QH4IjQrMS8+ePZ63PXgGzj76Y8ZF76OLet3ol/3doh66QhFt2Hnt0/g7c++Q1o4jF/W5mPi57NQj8w1+qtfKRL7k+qQNs64AtS1Ybtf1TB7+9G0kcXVPDG0bJjCVgbORJjDpnl5CeTICIIOTUPTel+a55iCcUlHiNJHfU11JPsGvmtiIsqpi85IkM6H5lmqZAXnFoNpbVkklz1Ik+kJRxDiu25jK2VHw0SaJNGNMhqNFJaljg4aCCK80n0w8aTsUmWzqSXklBjrKXsh6TS1Vz3i3WQeMl/EyfrLvjB/2SXtdWfTrDPZRWfQVFHbMNnlObHVscq6yAlTeVpLLY0UZHoX62vmFfJe3Elj/YnyGOvt0JIJahaZE628iFENa9JYVPMaI4lEcsAwkz2WEPdNVFwlHNo54e0wiROgbt1d5kPLDC3UtlBY4mMl3KjFfHcXh5CclAhbQhTr9viRQQTmZKchTf6aGuNghUjMbXuj2JJXjO5t6pAQdmzevZdudg1s3lWIunWzkFtYjlDIQu0MFxISXSgujfAII7OmB7WTqQcpVQWs9LJV+ajF6+Ytcoy9LKb+2V3ghSctAc2p7jYWlcEbkUcZQqeaNbBpdwm2BIM4uWk2kSRGkypVc0XGfViQ3/HLjiLUT3WjYWYS0+3jbjGfcap48KzyHolK6gnhWhz/jyDuacfhUOj+uyBv3NR5X732nR0AcgScRH6P20biQtqIDXsrjLS9PXUhjr7xE7z+3Rq8NPZ7/LS+EMUVDtz05HtoUSsVL382k7ZtIe2DCyHaFG/YheMHPAFXWiLtI+M3clH/ez403tzFD3+APAbi9w/7AltIhN43v0/G8OO18T9j8bYSXPHMd5i5dgcef28Z3hk/C6d0yEJrEq0T7eq2wgDDglwM/XguPvp6E96eNBPNc1JxwV0foXFmBuPEIE695UXUyaY9JjdLyvTPuPT7HRaG0iG694WJqJNJL1VSUA3MTF8dxoJr+rm8VyJfBJAk/E1+f3tUh4M9/4eH8df3z+eQhKOWwYivlmDvbj+2FvrQ7YphZHyqPxJv4GUdkEivY8zMXDYsElebUacJyit2BZCWngwn3Win0wMPo9QJL11PPQ/0vmM41S09QKpNbVfjDRMZFlUG1Uq9BDvmfXgj6mfRWyRSMpMimPr8KTi2ZT3Ur+/Cxo3FVD0OeFlGkF6mg4wQIQJ9iYl4f+wonNe3ByJUO5pEr/1jHMkuTHzjRixeWY77Xp1gGh9HgInAeFC1sw17/VG8MOpb/PDmdWyHIq8qBEmdamgI6HLDmzj6itewdm8pNpEh1uQVMdZT7FVJwPj/ykNyqUMBSdzL1f3408ofHvvYQ6mrrqtSVj6tTBsn2v6EE5IODhHLrKgpC2vbrpAVCZVZvmjY8sZ8lrafCwSDlj8YtYLRCisaCFuBmNfSBnHhSNCqiIbMHDvtpKYdHKxAGZ9HrGCY94JFzJf58PDpOsL7ZuIgc43FrFg4YpVprVVEa7oqzDquUNhrVfDaF4laXitghYIBq5xp/MwjEvFb5Xy/gvVjJlaBJisyX692k+CvPxozszDjc3P1G7R2FRRbeeV+Rg97rIffnmqNnLaS5eoZ68r3o/xnse5L1uZb2Sc/aOV6tQNc1Fpb6rNSz3jG2lLCtms+745865lRX1nFLD8c9FqF3oi1raCQZQasZet2Wkdc/jRLI1rUtmiZFY6qzhFr8aq11tjvp1s784qZr9faXR62flyyxeAn5Atb+f5y64c5c4lbYVpTF/92DuIhJU4qQ1vDJNtTjX1wuBLovjpB02acAI+bbgENpkvxFFWgdlVlpMq0bnqETqpZOSVSK0zkoftMdeNiLGRzZcDN80QdDDptMuAy/kynlRM2BvpyzG2ULhuYNx0TF0OQZIcTCaxHIm84XW4kM018NZKd5cWQ5Ew2zJmpDmzVgaGLnfnrHaeDUk675KWT0ITxl50a4aMv5qI4mIZPv1+Dwa9/izPuHIUfFi43c2TU/+pn3Xvc8Q7Gv3UP6nqiWJpbhnuem0xvMhu10u0YNGoqzUQBnSELGZTya5/7Bj9QdduT0zB55lLUoA2/5sJzUPu057Brb3wXvhfHzsYX6rRu2xAjJy7D8x/OoUQn4FjGsG2PaEC82OlxfoDZKwvx5lezkF8eorNC+1bVw1INDk04ZmInoXRUHy22ma0+dM2XDcJJVMZSpveAwEtzr/pRBQe7X/28Cqqnqf7swPsOB9UsD7N1Ceure/GtTPZvlpwLbcq5cFUBTj2lOxnBiRXrlyPZnYAayXuwZPwdWLxpC47rdBSVlJtqn2reCpNtylGWkoqj+z8PyxfAw1f1QNdj65N5nZg2fTX6dGqKB64/GY+8+wvmrV6N8zs2xOvvjkHnju2xee1m3Hhme9TPDqAube9jw6dj+pyNKKUjNfSDmTipR1c0bZhltlh0uuk0scoXPDYWdWvVxsyvpmJHmROpaS7c/tqHKGIopk6d/aBS8v7fQ5jaJhiMUQ1bVgmVolRmMBq0rn/sVfO8+YVPWWXUkFY4ri6D0WKqaIv3glTHUSsUilnHnveAtZfqTOo7HNYOXSErQDVO62CWNBSxkCCVuTbetKI0HbGAVRAMW8V+qnne0waRfqp/am+r3dVDrCVbqFYjFVYpyy2nCo2GZVJoDKIlNAUhPqOCj9A0BZSXqeZvcOhw4P8xaA6o+nRDjDlvffpN2DNq4pJe3XFcm8bwMGAGZS1CU0GThdvufwYdjuuGBfOW4P2XB1IFx/OQdB8OhKnWFQpZ0RJM2eTHW29NwGdDbjJ7/8qk2Cu12O+F/0rCyVyETM++DW65oIxP4x3COqhupVsZCknHCjkaJKBy5lOmpa0UHC7hKLXYXlKOMd/ORb9Tu6BtrTQT5JMCjI+pypn/4cB/J+H+j0Ol0P+zoFiFUEl+86M/xuPbB4prKh9UO/6Cw4U/h2iaPCn60OWxaC+i8CEQWYbVO16g0+PjA+2qqLExqRz1XojI5gUef8Hhwp9DNA0V2/z8DRmyOEmMLTvGoNw7g9e0D5EkaPBTyf6Cfx7+HJtWKWX55T+hwPs9ouHdCAdXMRaJIiPpdNTK7o4kdzvGUw3j3UIEGfc4HJ739Bf8AaIpudAtJafhDQkrnWQSTeNQPizb/AAJsxBORvY23gs7/QhS0uqk3YpGNS9jcFy1B9PheUx/wT74Q+pR0br29w3FNGFbnaWJlCL1WGSgY8sHGZOkkXAUP+1zEXWhYdZVaJpzLdNIqkSsvwj2z8DvJpok7DehpHFaMXUQPIE8iiolTHbL0gSZEDPUShyX2fgk5tAunZSy7JNJJ/WtV856+gv+KfiDjkgYtfb+jC1Tb4UjXMFrBYp0QaJu+IJFCIdTUSNpANLtNyASTqSNk2T986bzL4jD77RpirDosmssyuZGNLATRW/1RUJSASpqn4tafZ6h8Gn7IBfKw+uQ6NZ+OA1JRydKypdQnTqQkXYk35VU7g/qXThUFQ635+FQoLGrONtoDEy9G/+3nZ/fL2lUg2bufSyMWOkeuO1eOKNJSNoyC4WLRiHoqkDIGUZiQjOma0GMOw2hU9LbIS2lLbmDzouZFve/D2YmieZq8PD+P/BWD0M9quEaBonBV7IRUZdGfO1IsucituITWBvmmM9IIBYiwUggxmURWwIisSQ6KKRYrNAQ7kD4XYL+B0D5VuVtRxnPGUNG7EjWRJ5/UZn/W/D71aNli09WdlYg/6fXUGPlaDP3zx0qR5C3S101UOPSoYg6WiJauBahojWI7NmBUPFeBMPFiNU6Ek1PG0R/JO6MVC/2UGrwn1GPyr+qjMKwhWGjP8dd11+MbPjJe/G5H/9X4R8QTVGzOp2oGunia3qbKxJB0YSL4ClYCY9De4Al0bPX3HiH6S3XXphRffZDc+/pVDqjFvbYs1FnwHCE0o5AouVRSMeYLorv5m/E6G+1oLAVTu3eBlnOCPOkCrZpqZZmNMd71Q8faL1of81nPSIBdLnyeXTrcSK6H90U/TvVom3VjCvlfRiK5j8I/k6tNeePgbMmoBMJmqdu1olFNsFfkUuTxXNNN9YcSWcAFgmlb7Q47SGkhpxIkPgxe21S7Gx+EqJpR0Of+OMLekBOt+AL+FDmScNTI6aj4TnPY9ikFUyvOJD5xg7X9kgNMOSX3eQRZrkWKpDHeqRlNcV5J7ZhvdUloOC+aumwfv/vqcpDSlpQS/uiHkZdIUQcZYgVb8GeeWPh2DwDmVSRVlSTzShp6vnQ912Mh0aiMLuopgDwWcgRQbktA3Uu/Ry2pNZGXYlYcgwsK4C9YQc6n/8kfhn7sFm29NDrP+Cynk0x/L5zTD5aQVMd/q5S0BiYfgxT2FDO2iWgAPe8Nh+X9O2CPTt2ombdWujeLIeMEaS0UU0bhqxiov876vKQkmaLuc3y3VD+cuR9dgfKxgxA9tbPkBkroToUUWQzqH5o62z66hED66iNRDTTgaMkOJEeSoan7SUI06OUu63STE+/PJJYDJOnr8NOqz7SLD+uP60Nvh16Nd77biu+WrSbeUtiTFaiH5Wl1J1cdhFeq3Hk9ITFdfGtwTWjN+KAPxokQ4VpayP0dTPx09zFaNs0G9PnbEJmwzqo4H17lNImGlOsNdta1TFlETQWUSW1KtOUWHWrKtG/GQ5JtAjjq+2fXgTf5IuRWLIAKQ6qP9qCSIIqrt58qUbZHV5rVi6Rps3qzYxoIjXqtGG3qz6yjrskrhZNyEAghiQN2jZ2xqL1cER9SE9Npg20UwrScVGvIzDmi5+oZt0kBjGlZUd6z0CcYD4WuTJPq6ypAjUKrVFmM+s5hDW7YthRFGT5djz++WxsDbfACVcOwaTFu/HI4x9iV3EZwkw3bt4KqlAvq6VpBpXAfOPtIbfyR6yp7jpTAWJKEwT+E+CQRLOntEN2h7PJudlICdAuhfVlOCcdEXI0G3RoIEFoC+lZo273ixGw6pFTq9ScGs2Dz6Lw4OeV29FOO7uqC4wEsFtenNm1AYoK4x+p0dqAsBZDkOgO/qrPU4veZ6zchd7Xv4WSIGWBz+wax2MeYToel17/Gt7+6EezyrMiyPqWb8F7z92I41unYuLzA9AkJw0//roTtz0xEf5IMiXJQxaMOy4qwM5ITs1T15xdW1SRJ8xGrLoOMyXFrur4d8EhiZZA9ZVM1ZZz1TvYVKsLim2pCLgkbZpjfGgw6lKH3QZ/SSHclE6npuX9VpJRkCgJhLDbF0OfEzoQWeJhBr9Ixc4yPzq2rmcQqTsri6OYRiKVa8QgSj+W+Qz7ZCrC9hSkebQxutwj3idR9SG5Lz8fiIF3nguXVYYWtWsiJ8mNMZ9PxcO3nk+zJ4m04dRjmmHhuHvhosSFWba+KhwxRNMCxxQEyJU7CrVC24KfDtens9ajxXmP4Ie1hYZY/277d0iiWc4Es6Gl5W6HVheMRs0r3kVBrbMRiqSxMYd2xWWv5LK7w3b4Vn0LR2QLeVRdYEIMnxuP1MLarXlwxVLRtW0D3qTTQwne4o/gw+Fj8Owdfc26u7uGf4vzrnwVgz+Yhgvv/thMQZdizk7OQHYanSS718zDVyPCDOSX5JXh8psHMWygnbMSsWX7TrjpfGhb8ha1KFW2CrbYjmsHfYzFK3eSkSzMWbQR9Xu/YhhIK0NZUazdWIzLH3+F6RMw/rsleOb1bzHxvSfxM1WqFQ0hyLqJyf5dsnZIolWBwyFbRMOfdATqnT0EKaffZyZc/l2gLdL+kunRQpTM/xIOqhVj99RMhgR6e8suHyXSiRY5CQiTm9fuKsTFNz6C6eOeJcf7kV9Wgc++X4Hxo+/D1JcuwbbCYjoWUocObNqwGiXeQrOPdQJVl2ZQaTOZW174FDFXc1k6OB10SkJR7N4RwdMPDjChiJZjrd7uw+QFeWjeor5R8yd2aYpmDevh8eHTEPQYdwmXPzoCowbfx+dhvPThDAx6+EI88uzruH7AydDyYjlDsqP/Lnk7JPalAqoOGWTjSjLwtTXohoA2QqtM97dAr5EEk7Q5ifzA2i9hdxWbksznIJWERN+xtwwRCmw+Vdal936MDz6djqmfvIAMeuIOSslLo79D41oZOCpDX8x0o06qkGXH0txyDDjnRPQ/4QQ89OZXMnzMkPVk2LFudwHOPLkDPV86IiSmK9nJahejJhHsDrtIXAsLl61B0O1HI9o2fVZF907qVA/j56xGWamF75duwTFHt0ej1ASs2lqI1by34tc1uOKM3shJDJNpIthVxBBICpzv/jts2z8QmThYZm4g4JFD4ckkV2sohihkfSUtkkXtXueP0caQuGpG2EEJoipyRHeicN103iPBiDwt2pOLKaIl0fNevmQbXn3uOjw/8DxkUSc63UK0DfNWeXHWGUfRkXOigiFG0ChGO265/xlceU433DugLZasK8SeUqoruvHbt+bi+CPb4eRODek8aCc9G+bO24xIMAiXm14okR22J+GrXzaidnoNpLjiDtXCLcWIRfYgJTkNczbtxJ0vfoph95zFOM7CL6t3IDUxhmM71kbfHm3JCB6Ukvi33vUytayC9H+PrP0uogk0N15bVlj2RLgSMslhlD/j6gNeKwEVjc9CysVvIdTjaeTX6Y1CVw2EGTxrLw/forFMW8Zc4nGd5o7kFYfQNM2O2889CnWotuQ9aoFGHOgAWCG0rpFOqQlh7bZ8nHlCF7w3jg7FvVfCTRtYLyMRZZEkrNq0B75EF8555H3MWbIDjkQtEnHgzQm/oHf3NowbU01d/cz785+WUw0XIInMwTssw46Bj7yL526/EL061MEDry/GlaedaD7nK+coFvKTsRJw5rHt4KH0RpxBXP3IcAwZMpCPDcf+W5yS30k0qUn+UBVohx07G6KPl4RcMfgT7ShtciYy+jyGUI0TgTaX0PYNQ4MrJyP9uk8Q7fkgvAkNUbx7F50GqjLmI4kJlpehYd1UnRnJlKXT9hXxYmKoXTeCd6csxgZvIm4e+A7uG9AVV/Y7Eb2PJgLDFYyrtby2GMkp6Tjl8iH4+IU7UCepHD8sXIPPZq7G2s278dil3eFJcaOwLISZq3bg/U+mYOg9Z9MzLMfacif6XvUEPn7jATgojX2PqYuttJv3DOgGe6Sc9aCEtW+Osr2FmLm5GEv2uHDu1S/i/psuRNOaZAwywe+1an+6CmWG/xC0RkHruKxY2PJaIStvwrVWxVuNraK32li7pj3K5yVm3Zn5cm/MZxY66NPlkWjQrCkLx8rN2it9lTieW8w6+75PrIuf/NTSZw+0ib++7q5vSZiyQhFrc0XYOurqx6xLbh1plfC5P+q1ikMB67QbnrdG/7jMOu+hT6zMc9+22vZ93Jq1vdAKhvzWj+tzrXYXDLKGjJ1teWNBKxyMWA+/N9nKPuNp66Sbh1hFUdXBsvrd+6bV7eqHrL3eiOWLeK0A67htd6F18aPDWIWwFWA9o+GQ+YLWqKm/WGfe9Zr1xKhZVj5REAxXWLEAT8xHGP4Wqj7rcODxZ8Ih+x4Vo5h9qKnOzAJvMy7jQIReWun3z8KzaTz8zc9AzZ4DEXRlM63UhVwW+VZx50BA+TG/cRmKUd3RoWAMN2T0N2h7ZCuc2rE+AwgPJZnpmIVCBoVMmuPuVmihe6yNHGzlUBCwYdrcFfRg3ejcsi6ObphJNUZ3nQ6JSnLR3sa0CYtD12ZvHxTznRrUCAqWtWxLFth8mkptUxvVs8P6yzPUDkAqy8X7Skk2Mr018Y/wBKkWeVcOlVSPKmTe54n53Tcyr6Gs+LnkUWrU3DXmJH7GBpr+0njHQ1Va4c5hOiN0Ry3SL6/3Bbqq68GJxrCTKIvXSlsUqQF6OWrzoWDRO4gUV6DuyfcSEfp2vry3fbpWToeS71MfrIwoIWDjLTuJEKMd4z0zckBVK5JotwCBCZd4OGJqlDJSzroZIxL1wWu7WZQnFCudNmLTssZ9wMqoC4z3tJNCzCZvN2o+wmXWZzOpCKput3h99Kt31A6ROX6uWmm5r3GedE+zy6rFqPFJTap5PK1svkln7shT1rPKOyxUQ1dxLMhAmDU8zC0uHAr6VQe9GWI9pXz1hSe9HCGTx0ch43BIoqnTVchSo8Vp1BRkfyWNIlReioTUZCLbzeesjCNCDo8HuRLIiE1LeHilhsfUBcT7/HXSQVA++uSbI+KGzcHQQARnvsbc0as0lWcltT2SPv1GLuFzEpPOgRm1U4MsbZmhrZlYNqVH2zXZHbpWlxOJosbL42WZWnyod1QHoYSaiu0hCzKNelJ4y2zPFNMKGhXNP4YRYiyN5WujUxuZSo6HISIZTnOoFXeqvRbLExgninhQOk0nrCJZ/C9zVcgkJmS+Kp+a2mzPpJAjyjLEyA7WOUrPV6MQGuEwOy1Q6syeYZWDx4JDEi3IughXrD9VhRBBBNPN1cx83UuNBJiZ3F5KjQk41X1LpLDS2q9KqdR4PmAFhARVXvSw0asMI8HFytEzdEpyHEnYUxFCnURKhF5l5elnkGhsNN/XZyPF8UG+G9U9vcfgOcQG6X6iPv3qTOKLrE2EjXc64VPQzXpIwhOkJClttLQGuWqwdv3yE4nxD+LH+VGYcKl8As2uYSRDALWfzOngQ1o7Smxc74jw5tuATGckjmlD2oPLaSJbU442pLERPwmsY4jyEiLB9pRFUDeN98hwFVGnYWatgdA32OxMo16XGEOdooogElISkUJ172GaKqis4t9Coc+LVqc+iqZnPoqKch+80QQ06jMU7Xvdh6eHjMXKTSXoP3AkGxlDn2uGYv0OH/lPH25zoOk5T2LFlj1EqA/bduzF6Vc+i0Sm83qj6HTuo0wTRbOzH4aLkrqq3IZW/QbhzBtfQMtr74I3rGFKGzoMeBnNz74fl94zkojxopxc/O6Xc9H+rAdNw+zkzsmzV+KFUd+xFSQ2kSzlFSES65zxMJIpmTc+9g6eHv69NgZGq7Puh49I7nTyLWhw3nBcfPfL+Gn5VjQ+Zyja9rwPS1duxmufTEWzPoPR6syHUVoawagvvsPIsTOIXODjGYvw/LBPsWZLLur2egpH9bkfX/y4CvPnb0Tf+8Yagl0/aCzWM9brNeAx1L7wTRx3zm3YWRpF32teMwz+49q9aNv3IVx82wto3+8JbCzXBsQOtDn3ecxauINeqwvt+9xDSrtx7wvjcfx1w5jXQMOg1eGQRNMuPml16+Opey/Bki0F0lLwpAYx74vBeOC288mV5CorDSVBSkVStpFG6fgPpq5ErSO74ql3p5LVEtG8fjo2FwawuyyG1z/+Djde1Z/3nZRG8Tpww+3D8NPYRzHno/vx2IDrcMezn1PXA3vDSfju8+cZ/JZQ+vSdRT/e/XoNrFptsDqvkFJMziZhjD0iwqqD5dKmLRaKPRl4d9palBupS0AK2/71pFeQkujHB0PuQiK1x7m9u+Lnbwejc5v61BIePH57PwwYcC6+mLkCPU7phve/XgEbkfHauO9w1SV9yRYJaH9ke3w3aTBO69EaAVciFm0rxbodRQi7klFKKfzi4yeoVkvw/aQ3EPFrY25NngBuvnc4fvrwaXw3+j48e88VZKpPqRVII/oFN7w4ARHWz+dMQZD3NuzwYtAt/fHNyKfgD5ebdlXBIYmmzt2de8J47NUvkVW7lrkXqkjDqVe8gqEjv0CUiJm5Ph+dBgzBkm17DFG1FPXTSdPx8d0nYcHq7SYgl4rsf1YPTFu6HRN+WorzTj0iru8jcaO8bvc2NHG4yHE2nHVsK6xYvdkY3XRnMk4+82X07X40dWsI24oSEQtsw9A7zsIrH/3A+qlTWMafdZUhlS00ColgvmNugz8YwqN3nYen35vCQDqVd0g8qkQPmUufaLTCLnw1cw16XjwYizfupc504KER32P05F9x6ulHoX1mIgLUEMsKQ9Q2NjTMTjJbLC5Zsx19B7yEn+asY9kV6NouDdc++hGi7jSEaR814JPEOol1HNQ82nurglVzZ9hQMzGMTNqdPsc1xdqdqwwOYg4fzr3odDwzYjrCTjIz9e0HLw7A4298hS/nbzXdeNXhkERLCNtQu44LP3/6EB59+mOzJUVqSh5Wfc7rOy+gKgzglBbZ2Dz+YRzVJMvYkS0U9xXby3DWDa/S/rjx1dJiYyeuPLM9Xn5vBktzIzslbprlZAjNNVNbYC/zjjpCmE2VWr9uHS3noN3z4rgTjsHJJzUk/kMY+/1y7Ipk4skhr+PbeTtJI9oVEYxSJrsUBxFN+TND/k0h53Vv4cGX04lcT7YpV98n0LdoFcZoOsR5vZtiw5dPoUvLDHr+Ydx2VT/UcpWhRjKtVCiIs05tg1te/A6X9jqV70agrfSPad0Ayyc8gr49mhPhLrTMqYHmrRrgl4UbpLhZCu0fbZXarlGIoJsEZF1DpW5KEpnPXYaFGwpQN72RqbGLdvDe84/ApGkLiYgkMz4YpnmaMfZuPPny+2SG/bd7OiTRQs4QduYW4OyrRqJX7y4IUr6LiqM4lnr2hXcm0vsJIhyoYBPI5d7d5kuqYyZPxa0XdsV3o27GJy9ciyHDXiVSnWjVoBbtWSFuH8CGSyTpmca8243KeOv5i3H8+U/jyie+wy2PD8WIR/qRs9jYom147rbuePDpD8l9qXj7/c/wzUtXY9KIR9G9SSLmLFyNcDCMT75djj7XP08CynGgYiUWbOV7mLcNyRUFZpHI2KcuRdi7lY2Vp0dnJFhMwvGKHuz338zG0Ze/SUkrAQN01LCKjEM059f1VFdUW327Yfn8xbjy3COZI50FVnrjiuXoceVLmDp3LewBL9tSiBfuPhOB0jVw0MlSZ3m4ZJsZgjIeYyCPStXCg7f0Qed+9+OKZ6lq7xmMkY9eapyjgK8I2fYQXnrmCniLcukJO9D/tucw6MkpJHaSqXV1OKT3GGZhG/KKKREutMhOZnUtbDAjynakJyQg3WMhtzyKJplJ2FxUavaoKi6tQDJDgWwGttpralNeCZrXyeQ7MawvqkD9zAykMaCMRt3YkJ+PlrVz4GDaRbu92M08ujXOQUYCvSdKobY5ap2TgtX5RWiSnYJtewNok53J9MCeABUspcDltrCTdXCztJa1axqkhikNa/b6eO3Bbqr39KwkpLIta4p8aF+rBoPyKHbuLUTTnDQ6PUBuqRdB2pwWNRzwVUTgoY3SeKHfX4E6WQxrKJkbdhegTd1s4y16qfLXFpaxLBca0bNzMtwoI0fnZKZiT0E5aqR44PY4sX53CZrWziKDBrGt0E88pJu+zi18d9PuMhzZqCaaJjrNtlKb8vaiJZ9rS6nNu0rRqE4t2rEI5q/NQ7tmWWiQ4KAm2ydthySaZmDYIxRzZ5B6m649jZNDMYoxXuohYUzF64jNY8Q7vq2eAuYQpZTPFdXrHd6LOQJ8T+kTeV8KTL40A2NNsCHIxtkZsxlnnEGxFaMKkVtP3R9hXR3MX9MKzA5yyofaUN/JsVn6hg79LzbBxYzlUWqGszxIuwqiwTPKWHNbWC+nbAORrB191GimJkjZaPSawTrzMR+PsDF8j9LqsQkaRjJ9K0R4RGUQsVHaTCetsLYblHNvQgKRMRp3jPQpY4UQsrce4jBGfJmwlank5Qq0QWocF9QqlpdhUTJroTb4+SyZbed92jpnJJHxME2B6lIJhySaSg2ycPVSxPfh1QAkgz26ODEiOB5cajmhA8mstAYy1VuQoP4nnlnG5mjupBNhEUQDp+piIqdrSa96W+KdxH7mkGauFSjHA9r4DCtZB83wipExnFHFhR5WWLEbmYF2SYgyPRuUVnmTipdk6zRv0iwXZvnqczA9F3yuHg3VzeznVAnKX22rILGSIwlkPuoIJtWOk5ZmfCkOM1xCoinIJTOqS08jFSrfBMCsq4nTqOrU7vgNhe6M6fiumJv+OFOwfKLbBMyqORlI9zVkLJooZNEW+jHZaeZtjCLrrQ2tFeZUgTB8cBDHSTUUSX2o0tpqU2qL7icrpv6PlbllBsGrqfpW5QaxtyRiPCUqVx6akOOl92XDT0tKsKssQFtiQ95eP0L8Dfpt2FXIyJ9StXZnKXYW0LWn82ILurA0twJb8v2Mq8i9bJc6HdbkR/Hjks0oZ6wXpuTGyEwr9pRhTYEXNLUIR5xYl1eBBXtKsaeYgSzrNX3xbmwJERV0ONSrwYrzEFIrT3mICBVRF75bsFs8RdTQldBmoiKyIkbDnExKIgntkhaJoKIMoVr0EUimhReTrQjDfwybDYYN4/C+SV9ZvukxMl5hnGAC06dkCCYQwfSrnMzJb3BISYvSkwpRelqcMQzvDr4Qp3eoT3sQQ71Tn8MnQ65Br071Ue/kW5E7fTh63/Y8PcA6KNu4ATdceRYevqAzXV9TX7zw8c/4YcUu7Fr3M5Z+PgxXPvUJrr/wRGRS9z/71lRMeOEa1DpzGGpnRXFS1/p48rrzkNNvMI5qnElblm2+2/3qVyvx0fj5OLJTHfz0/QpM+Wwg2malonG/N1CrAZFcXIwv370HZ9/5IXZU0M3v2xxzttPZKSNRNyzCkjHPwqmv/lVC9b3dJLUDnv0ExUV2THlF8Wc8nTqEhRr1iliUMI1YS5qcVMty06l+TPtMmqq01X4F1c+rQPcOhIOlqcqrCqqn2Vf7A0BKbNHGYuTUycKro6aQW8n1zMOq6cJdz46jOuHLznTaOaZ1p+KDQedj5RdP4YX3p6CMgia7IlujPsqaiVH8+uWbcFH12BJoqBl0U81TFcWNayadhhcevgRrVu9BgjOAWox33hh0NRauWwVfNAVDPpiGxeNuwwf3nI3hb9yKGx58l7ULwkNP7a2nrqFjQUeA9mXwAxeie90k3H7JSaifEEN23RTM+2zI3yBKCKhCQgW93q9+Wot7rjmB5nIfOvSOXguz3ZpiTutEktEGk1jqtZRbboShMp8DfwXVz6tA9w48DoSqe/vS7F//QxJNXc+jJy3GnbeegZXbK1BMjy3AyqfbgzivfzcM/nQh3FQT+oy/5mOoszKF0t68dm3kV9Czk/omm950TnsqyigGDBzOwl0kpqaSO+CnvbE7ZGOAEsa1z736IV4eSBeYWRUEEnD9Y+/ggyeuQSAUQu2cdLhZeX1hv2frmigpoIplHpHEVHS/7A3GjX3pMLmI0rgd0XSDQbedji2r83HdkA/pccbVUPzQ55P1PTkF5haWbtuL+um1cXL7erQlmh7I92lX1OOjIZggA/R5G3bgxBteQJPej6LHdW8Sm8xHzoYpz9COIJOgK8mh6VDjv/iVSXDgwT/mRyDuiP/nwTfiJ/uOA8h0SKJF/U5MmT4bDz8+lg5DIr77dYfZHNoejuLxS4/D5PHfI+xOZgNUfxpTejg7yiwU7ipErVRxpcyuCzt3leGdQVeRkHZsyq+gi+xAKd11L91CmxbUs6wGGSHMeOtOtGyUwfycqG3bg6Xv3I1j2zWAM9WNsh0F2FTEwNYZxnvjf0WLNk3YNI15F+Oey49FSWEx8cxIiExivjLMVq3YtBdjh1+LRbMLKUFx5oiDShQn6zeKb6evwHl9WvJczguJS2LpsQgWJqN8/esm9L3zY1x8Ti/MnPgQnh90CRkrxlJk1+WYUJWZ3GgHeaZ2q9uX/jMtmTxiEkGSokSVoJLpMfyWWlsTy9OMJ6lMWC39gXBIoq3cugVnntwRayffhjnv3YB3PpqAAHVhrTQ7Eoic4U9eiSxKilzzrEQL1zw0DpdSbQ19/lKqOCKAOWs504zFG9D1oqeJkDBqZqXhzitOw6OvfoxbH34LtwzoasqqkckAg413WAGGFzbUVmhHcNHZ8ND3HTfiBgy48w107P8mfpq3ESMeuxAJIQeap1i454Lu+HraDPj8ATNikJPIAJhI+GrOKrS/8CW0bplDjSZ+F9+rvowTabfUqx5heZOnLsHl5xxjcOTUogyeaCKTtnlfl+fFHc9PwKinr8DtZ7RAeV4pHn/uUyTKJtDTDRlpZYhhVSBG75Y+DwkaQoAhysQZS1BA50s+ZoxuvBgnSo+S/qU5QqxSmFpEO+J98Nl0VFCiY4zNNOgqDRAlY0hexUMHqnfdOChEAzGrOFLBtgWtYKTcCke0NW3ICkZ9VigctoLhqOUL+qxAMGRFmUbD9BFtXRvxWwGzlS7JoKkH4QorGg1bpXTnYtFCyxcKWb5IyPKGA1aAaWMB5s/y2LD43ohhr+VTBbRZo/Lk+yF/2CoOhyw///lCYSsQDZhtahkoW9FQuVWh7WRZp9IY6xWjw8/nYdYvzLoGmU9Y+zDqa/6x+HubcvMtxm1WWajIat7vBdaUbWBeZn6BpikwmIqyLX1vfdu6550fzHSBCh79Hhtlnfnwp8KOVcocXh073Vq6s5D1YRuCQWtzXqlVqi192dam5z5izVi909QxEi21QqxjmOf5pRXWl9OmW9MXrLDCoQDT+q23PpttlYcjVkxtI27mr15t7SksMtsRR4SbA6YrHFLS7O4YoyeqC3KVtrbVjqvJZEMNdmqoQKMAHjoSbg3kqZuC1wo8PQ597aFydrIMt0PjXHakuTQQmIVEl4ucqsPNtHzuVnoyuJ3vkKs8jkR4FHA5+b5ca77v9DCS47nH8lCK+ct4za3yqbjB/JJoX1SHVDnNjA8c+kgQn9sYpriZj6YzqIO6IupGl6uexh0vjMakX9Zjb0Ui6jSqQSXmhPrRKYNkYvUeAhuLy0Gk4256uuQ8FHmDmLM4D7VqM6imNhj86hQ0b9kIP3y/iO124KEPp+D6p97FZXe9xTraULdRKzz44iQUUwOEYsm0/T7MX7cb59A2duxyAlbtDWCPtxzltL/LNywhTmMIEEeDR0/HvW+Ow86KAJWDtE911R4H1e+gEBdk/quUTKkc/pdomnvxAUaKOhEcpz0JJ3dZPSEHQFXa6oeg6vdAONCj0rXyqIJ4HnIWeI8en5nOXXlf6VQn/Wrb3vgDdQhE8d4383BW71Mw4bWBmD9nKXYVVGD1Bh+OG/Am7njoFbMPpFhNq17nrtmLFu3aon6aVKsDAx4YiR6dO6F5rWyUUN2Nnz0fMxYuxw0X98Tegr34Ztp6TBl+DxLSVX4UtROCOOWUbrjliXEMN7RaIBnXD3wdMz9+DLn5uXiSBIUzGSMn/ABPVhtDiE25hRj34zKMGzoIr304wbRNfVPqDaoO+zBxABhEUcoURO5DoS4oMXwmBAkpccQohQxr9bQ8Z7oqAlSdV78nqH4uqP78wLSCqnsaj9MR38843ltQ9UxHdYYQbdVTMolEu+K0zmIvNG5Qhw7MHjxyfz9sLijA3bffYGIweYUKjrdtyUOX1pJCO0Z8OR8nH90SZfmb0KV9K6xakU+3ozEu6nUc3AlRzF5bgkt7d2S+fqTa/PR4bejZqTFO7JyJtMxM2lo7PpuxEq88caOxVYPfnIxQchq1jgcrl27GmT2PMt1kwxiLvjKwPx59djT6nt4HMVcEM37dYmxhdTg00VgFE72bQwGnkqpzJd5tI8RUQfxaJ/GjCnF/D35PmgPhUOmr8jrwqALpDFVsb3kISdkpGDtrPnqeeBT25Bfi+LaZuOeizvh+4SqqKBJYniYdmuZ1UhmoBzB8ykpMpbPy2LW9sHlPMdq3yICfDkTXo+rjyMYuFJZE8canM5GTk4bicCKat26HUR+PwRXnnYpQSQxtW2agoILx5Ic/wVGrHvreNQTDn7kVKeECs9+KnXGrlejG6r3lmPz9QiR50pFcow4cCW4U01v58qcFBq37ATny/z2EacjDsXLr5U++s0645BHrrc+/oesRsIZ9NtXa7Yta42evte7/6Cel5P8AnaqAVRiKWP0fGGk988FMM4fSR6ehXb8RdAzoFEVDVrvLH7NOvWaYNeLzqdaaXaVWiz6PWxc/8CQdCToNdIQ0j3PJxm3WVS98Yg14/FW+E7NeGzPNKqJTlVdWYjU+8xGVZk1ZstXqdtF91itvf26NmbbZevqNb+hQWVafW1+2rrz/JStAB0zfNKgO/xVEo09o0cklAqJWgc7NxNuA9cb4afRkY9aYmSut58b/QuTwPr24qLxBerN0dOkx0zMOhq356/Zaj4ycQk+QCKRXG6aHGKVnK6TG/DGrhOnK5cXGvBRW+sPm3GftKA9aFfSu5VnTp+VtnzV3c5510q0jeBXis4hVojPmF6F37WW9gpFis8O58g5FSuhV7k+0Q6rH/0+gyXduB20wtXx2VCN9dvjo6eZkZ4AaE0uXrMAJDORDRId8KXXhOqIW/IEyuDUi4LbwyJA38eCVp1PtKnaSY8O09Gw99DZjHtDTtiOFjoPdores5zaNkCegdooLyXbGjoz7HFGWTG9x5q+b0e2opiwlYCY8Jcc0I4tOlJWJBNpVty0RyXSKPI4Q7XYa67Q/mQ49NPP/Fqhd1PsRjmJbuR+jvvwFSxb9ik/fGISkqNbMJdKM0/2md/rFlB+xjA5Jid/C+aceixOPbGlCHUF1m/mPgIGWmYDq0RYciS50uWQIPht6B9rkKAxiqEOCy+b+XvgvJJocEznSIeOx7cwtRp36NekNilbaLUGiRiTLdFBa9BsiAZN4L8EKE2OKKg+faH4SZt66tdiWb2HGD/Px/pNXshgbJZYJmNXhqLz/TqKxyUGqHzeJ5tDgLu9pdFvTtjUIaQZLTVDrhL5opb5EKsO4LFQbuvk9UIVeXyiKT2f8QgK6cPEZnahKSXwxBqmlWdV/Ee0fQoD4EtLpbptFELRLlURRT45ZB2BpyTFRaY8PH9HEmX5AM7+ecLhEozfDMrwkTgKD9ySEtf2CbK2CZyT9RbS/4C/4T4T/IGHTxOAgVYnUvY4qDUTdZacZ4rUGReSNa91FSfkO2FxBJCc1oPFJlipia/ijV2Qq+KPDdCfG7/4GNqMLq0C66fdpu7/gL/hn4D9H2FQLMzOQHp36tg3/0ytWXz7vxTQZjfcd0JyrKdi8+zO43Klo0+hGJDmPZfKqXlK+wxC30uPjr872H+T4S9j+gn8H/GcJmzn0Jz6BMmorh82uT+7SV49FaezKUVa+Ajt2TeOzbZSTFCS7OqNlw8vgdLTiuxRS+esMvsxBwVNwpsmL1eEvYfsL/h3wH+RGVk4+U6+BkZkSFHsXYuue7xCIrUTMttMsoXWYzUK1k48WzLsQjSZToOxwOJPhstdjjNwAKZ62qFu7KxISGpjeCNPbUQ3+Era/4N8B/3Jh+y17/sTPtegkboDsGuk3Ll58Srw64yVpWmVhg/bxtCMSy0VB2Qzk7f2Sd7dTwCp4V2sstN5d6QMImSmLiZSpJmhQ42zkZPSE014TMQquw6ztVyftX/AX/Hvhf03Y9KP+7YivCGW7tyElOxuutFp0B10UCKWJMI2sltaxaNESBUl97Jqj5CjF7r2TsKtoAm9tr7RFdA9t2nbaQ4FMQUZGZzSseTFFtCPfS9GMpHiZPOx/ydpf8B8A4ts/FSRc1Y/fQOMbWpFRvBglC57G1knXI7BuHDzhAji1Kk2bXFV1jJiBLE2Y5z1HBSLWdpT419Fx9DJ+8yAaqUEt0YC/mXzmZ6ogwkEPLVsmX080gqa8tJXPX4L2F/ynwJ9u2azfJlyqH1A9gZIee1zwbGUoWzIewV/eRoJ9J0oSEhHIPg5Nu9wMR+bRZs8SyYaWxxqpi9G9dERQVL4cO/K/QWpKArLSWiA1oSWtYQ0KWykKShZhV8F8ynECWjQ+F8kp6ijRFHWtajWZ8VAd/hugipRVv0ZzxU//fL36Fxwm/MnCJvFSDLaP2PoXi1mIWYzPyreidPY7sG3+Fkkun1l4GkEKCiO14G5xKup0PQNIY6yFVOaQIBFlHpoRoCVpEh6KYuWUfsM8zFNxXoR5+WN+GrNkJDi0QiNuzhQPxtnt0IxWfUbB4aDicOb8/G+Aai4VJY/c1MwW3z4zwrYLe/EvWfwF/074Fwib6UrkeZwZ4xvrkeltIfi2zUPxjGFI9q+ie0cxjDmREAowaQylzhSUpbZAjaP6IbVNL0QcchXtqqDJV7sH6DMNhmWYtbGbpoi4FZQxtEv4Ylo0TAHXa04PBYhx4AFycShB+b8gbNXruH8ddF+TAoR/KTw+o3IK2xnTEgfavtR4Df9hSuK/Cf51wkZJUM7qcYzZAohFilC69Av4f/0EmdZeRLSmiv+StHW3pYXUbh4J8EZSEavRHrW6nQtH/aNo/TKYqurrDvzL+E5upuIxY9miEVgRxm2hMgQrChH0lSIUdiKjdjt4MppQu7vgNB0wfwsHNv1wGPE/QdgEulZdYsSJtmvXJ0RkyaTuNOLh5H11QJm3Ktex/QX/HjhsYVPiqhfibposS/yONs3VEghtoGO2j6AL6IpRUFiEVbYMvlmvIrptIRyMw/TNUTGEWdhOYdLex/pcV1hb29oZy9HSOdNyEHOnIugPwh0optIOUNZYJq2X9rpKpPly8bDbK2jNIqiIJaEssQkyO/VHSsteiHlqkblcrJGYkJWiplcfTAwBs82UdiuKBeMDDgluiqUUQ8yDJMWK4QC8CbQFbEYiLWTcVsuaapGGHFNNNv9fZlyDfM2miSK+AwOFKeyjVDlQAA8++eoXjBr1Hd3ycrRoVQcvP3gzOtZ2whHT9xHi3yo3e5BV1buKkIK/ZPBfDn/AsolpeYg4smCVRJLIme54uTFRO62URFF7iJGJHQEEdv2AounDkVy6HQ4bxZIxhTb71l5pchLl7kkQqvJQGrNVR+UCzrDUtJZnOyggtJraB9tO4dEWWJqq5bMnoTC1GbI7X4bU1j0RsDNPmxPuqIdiQXGrtG6mDLqZZf4Ynhk6DqO+X4ZAYh04IxFkJERRo3YKTjyxLXod1xpdGuQg1cXasa7aKD2+lko7alDgzVLx/20OjUdh8T0V5VBTQdGqR9j2d6esxJB3JuP+G89By7YN8eLwL3HBGd1x6Ukt2H7hKkR3WspRIlpV9wOPv+BfCX9A2OIEN7srRuOD0RI1i5YpIneFNzySPO3Q6N+JSNEalG9bgnDufCR5c+GWBWN6u/Yq4K+Sml37mZP+xivDJ8pI7hHP5XBql0jtdl9lWeQyRe10J51ME7bB72mAzBNvgKdJH1qxdL4hxpJiUIwXr5fytdESRmnZApqBYk/D6j1+zFyyAwk0x77iQixevwvz1+/F3pJys1nHuT1a4a6Lj0fLeqmU+bDZyEPRzz/yxg4brVVAgajCggE1oTIvDfIL737Kip2uudMqYVtT8P2iIgx85jNceeFJrGtHzF+yAYNHfonbrz0ffbs0JckkoKHK2Fk0qxI2/QqIoziCDPzlav5r4LCFTbs0my1aSaD47pYxBt9BhMPF8JVtRXDXPAS2LaOQ7YSzYgfSbH4yhZsCSD3s1FamDrPFqARHR4zMpX38xGSsDEuorA7prTPj/fHCLPhiMqeYQvfoDmnz0ACtjD+zLbJOuBO2OicgavPAQ6HXDqJ6rn2N3KynjLABWsQoLaXN6cT8dQW4/bWpWLWrCH1aJ2D4fRejdnY6Aixi7sodePnzRZizaAOSXXbc1L8rbj63C7ISla+JBCW6lZn+Lfx9tFZ/74B0tKJxPyF+P66CdKUzqTk7KoR7UiKZ51sLI7j28fdRFrYw8dVrkMZ2vvvFr5gwey7efeY2tM9MRoTZxbf+onIywibrdmDd99XjL2H718AfsGxBHgHSJoRg0S4Ub1iM8LbZ8BSuhIea1uVgfMUUmjisjZe1AF2M7zA9ifEI73DBvGVcOe2QSiunjpEIrZkzC770lqhx8g2w1TqacZZmoyTQ2xQz6UVaNFOiSlYu/KsvQenzIuEkPPPBbLzx9Qp4Qw6MuuckXHFKLcaTYSqTLKbUHE0y8Jz1uP+Nn7G7OIg7+7fE41d2QbonmUIdtws2zXCpxKCMqERFttMwNs/j5WqcMX4lbMfsITjCcqWVieqk+toZR0qFyb3mPeVLpSQc+h0xeNTuaAwR1tXJ+DTm1hLiBDz57o/49OslOKJDE9x/1QnYtr0E733wI4NQJ5o0TYG9Ih/XnXsSjj+qJSJBlulMMG60RTpGwox9iS8JYDVZM3WqAlVbGxWrhuablZUKUats5TvIO9fuT7LHwoe8fZNMaOGhe39BHBxPECrPfx9oA/GSPOz8eRxK54xE4vZJSAutJWIZhNNyuWJklIgEK5GESiQR3GTMKnfzj4LeFrn1S/eRVCx31UBZTlfU730v7FltKIAuCpmHhK9Kpx/9xs/F9PFz2gi7C0s25+OdLxZiW0kU2UkR3H5eRzSqWZNKwsP89aEm1pyuWuP6GUhIdGD+wjWwwj4c07Yx6tD6acst4/4qCJQ7S0HRKeXCMFh82+R4efqgsJ9mtjhi4b2vfsEDL40zdWjTuknlu4rA+I91t9v0UXAyryw+Y92thQE8+PzXeHbYRPiCfnTu2AphlwNDx3yFyx5/D79skpBmwl9RhLVrNmHWkq0opxDded3ZuKTHEbjwlO6oXyeD+QawqSCCm1+agEeGfWY2wj2yTRO2UfiQYPBPJYqqWzapCof2YBX+pQAEqrPu85/2BzAoUNpKXEgC4zmoTebkLyBUYu/3Q9SWBCuzBWqfdica3jAWqVd8Dv8Rt8HnbIZoOIUui3afJ+PTwjkcpXQxi5FIi+exKkgD6f3DB20prU/NxqM3AjVvzJWIJsecjGhqA5I9jTc1a0TTvMQt8Z84VJ2QAQz/O+Al08xevh3Lc0sQdVk4sWMjNM5MNy6mhNpJy2hnG9ST6Xa6ULtWBjKS7chO9iA5RQqEuYVoIcMVtEMV/OdHKe96aQNCKEIostd8pCyizYVpCWTltf/cC+9/h8ffn4GNhWmYOX81fL4ArQvtIJPpw80xM22NikmxsFY/IAX00lFaWopatXPQ8aj2NFgVSIqV4s5Lz8LQR+9HowQHanm3YOhNPXDb5T0Q27sdN57bFf271kaLmnYkuym82ivHlmy2ErW8xWhSOx1HtW1OjOgreNrBVpvXWAhYrIU8Eh6mYH05gTjRlxDC5ssJYfjZHj8FLMS6BsOlCKuHmGgL8JUK5rW5yI8FG3KxdU8x7yuWZ/srD8GB1/9NcPhupEWnggcjNaOdtSOKPVpO4hDxBVsQXPUzvLkr+HQvmWcvFR2dHTKPKyqCk9gmJjk8MMLGmE9fA4rKheI9vyMbpWmd0Ojkm+Gq0c50HMStg3lBf/Qq61p5TcKbjgHe3phfiEfenIrPFxbATiEacn0v3NK9BVwuMrxLnTaa3Mw6M/nGYj+eeutbLF68GS/edwFOP7YeBcyCM+RCsT+En1dvxkdfzMWadYWIhqJo16Im7rn2NBzfvqaxkA6WKzdrtzeMS54Yg3l5LtQKR/D4ZUfi+nM6kZntNBjEiSZVa1fUKF10OW5arR5NxN6AH0XRClpXJ2q60sxXLuTqBqkEXp64FG98shCZtMwP3nwq3ho2Fv37nI7rLjsaKXS1HUFti04L6QogSCGu8LJtFKSkZCdcbs3PYQMtD7x+H35esojKwcJxnTuhZmoSX6Plkq4gwvSFP3VGyb4tX70NH33wJU487ghccG534ilIwfPg25/WYch7U1Dm8KDFEe2x5NfFuLDn0Rhyw/FGcQnxpge3Grv9t8WGh23ZNFYDLWexaZkLyUWEWY5UxJz1YK9zAhJPG4icq99F1mWfIOvskXC0vRrepMao0NQsuRl/AEzvIykvd9Qec8JDa5AR9SKtcAlyp72M2J65pCGtTFQzKOL0lEjq+3Gqo+ZrahC9Sq9s3FmOFRsDtLjJOCYnDV2apoGGkvGlj3l4TSyypzyAl8bMwFXXP4WOdZIx56M7cPoxOVQgUjMufDp7MXrc+AJueeFr1KhVE5+NvBGTxtyDrCZ1ce0TH+BLMp+L8aompOmr/HC4keVJQBItYtRWgh3lBXQtWbcQBY2Crc+qSOYoCgjYU2kfE/DAh7Nx5EXD0O+a9zDj+41IdDrj3+hhfhrHLCkpQzSSQEHKwsj3vsddDw7AlYwpXVSCYcZmkaQQ9CmgIqTi0ffn4ogrhqLT1a/gm6W5FFYPD8Z9rjCKqSRmzgvh+ueW48Trx2Hcjxuhb8gF6UEEqYDMruus93MjvsFVj32Eo3oei4vO6862ObCtIGZ2nr3z+ck44ug2+O6dW3BxtyzUduTjzG4t4jEiCWE+sEjrR1IY3Wc+km+o8d8Dhy9sBwFtN6x9o+XEOfVxhlACiV0LgZwuSDn+NmSfPxixpr1RSk2tWR+Cw0Y0BVXfK1KsYAxU2I/UWAlSi1Ygb8Yo2PYupcvqJzGrco4PLZiAQmN6tMbSo8GoDRt2FmNnAZ0+upNNmzShi1YTFRTGFXkWPvxmE6649TXcNvBFJGcAX4x9Frdfeip4auJCCc1nP8zHs+/NRWmZA4OuOx2v330GjsgMoENGFNed1gG1MpOxoaDE1FXKWx9bHfbxt6xzMd4eeBZS7CkY/cUyPPfRj4joK12Mp7TFl9LKnbSxvr+s3WQ2kC1PTMcRR7bFGb1oBdUPyebJIqgLJhDxMU4OwOsrxfln9USvDs2RxeeJ5GiXpq0Zq+rGnIUbMX3RZpTTup1+0nE4sX0jpEWiSIk4kULl0TwLeOKurrjlmu7Y5S3CE6OnYMqvW2hx48Mt+lLZvW9MxoRZyzH4/itx3ZnHEq1RVNAN/nDcL5i6aCtad26Fqy84BR+9Pw0ffTwVLw++F8d1rEftoZ5fdW7JnWX77Py1gqZuosd/k0v5h4RNxK5+mHs89BGqsNuNmJtuCpk8SQiVK+XKgisthyGALBuRqxf+LoLlvFQ/FIwrsqD7SrUYoub20zVRj2CiPQBn6a/YuXAUIr4NDMm0cZDqIyHTmKA6Z2SF2VQKlz8Qwa6CMioDPklxY+nGXNz62Fu4+t5hGPv1bNSpl4URr9yFCW89hut6dUcG3VYXFYmdQuagtt9a6MOHU9dhR0kpevVsjYtPawd31Ae4Uli7BHgDQTjdNmRmpVAgXCi3kvDsqG+xYPkGPHXP5ejfKQcv3Xs2YyMXRn+7DG+Nn8l2JLK2PKio1Gvrphubv7WcsaMTqUl+nN2zJWp6WAd9d0TxHw8pChvNsb6iDcuHhg088FBw7GHSJEIrqc/O0wspZWy1ZN12bC8ugyfbg1NObosMfeOEdNOGbEGbB8WxJHw6dQFm//AjWrdoChp+vPbJHKzfUQh/xI273vzKjN2999Q1uKhLA2OBA/ZE/LhsOyYvXg1vYiJKCvfimadfRaNGtTDujYHo0TgVHtZTH2UL08XfvKsCTw35EFNnLDYKS7ygCepV8N8gcH+KZasCktlo6PhGjA4S1Mm4Ra4P3bTU2vzNIEPK/sXMeJmL0uJksG2PJpHJksx4rmUl0srURkV6J5TlnIA9ye2xI1YLuyJpdIfS4WWgr8EFxQFOF5nTHuaVD/6dC7Fr7keIlq1lRTQa5TQupzFsZvCdYusMoSgSxM5iCiGZMsdegQfO74TPh9yKT4fcjsE39EWvTg3p7jFPvpdIq+CRoJJhIhQ6+T+52wuwh65ThpWKnl1aM/aJjzkqpiz2xTB9yWbUSHeib6eW2LnHhxsfeBUb1i3FsMcvQ+u6WtTqwCntM3DJqcehuMjC17NXYcnGLbxPN8tpQx7r/PCwMVi1rRTprnTUpDC1JgPHNFgmV4wxZW4wiqeGjsEP05YSjwkU0iACRT668mRuVznb6TcudL7fwotjvsfrE+dTaFyo40xGcwqag0iJz02NwFcRxJOvTcSn0+dj2FOX4dXrjsVR9Wph4ZpifDRzF65/YQLWL9uKdx+/Ece0qAU/Fai2qE2ksOzYlY/cohJke2y478pTMHnUw7i8T2uk0otQHBehopU/8e3SzbjhsdcYd6bixC6d2Q4JIZHKNh+otP8/w58qbHGII02xkrFKipX0mcm0bHiSUyhm6tZ2kwgexjIOw8RRZwW8jOl2uhuiqNnZyLx4GNIvGoHUc4cj84pxqHPLD6h34/eoedk4pJ/1KhJPuA/BluejuGYPCmMHFNtykMT4KLh1CQqXfAtU7GA5mtEi/iTXmSpJ3Oyml7CsuBSxoB+Na6ehTaMss1m0ttSV5dNXriW+UTKCjCFNhHld3dzKIzGNrmQ63TeKvq/EC4uuWZB130VhGDlmFlb+uhwP3Xg+6makIlhRgHtvPA8jBt+PlrUY54YqaBX0GWYbmnbIpkUASsMp8Hvj41STftmC3le/il3hNKQ1rI1dJeUoCSZgd3mQQmanonFi0pytGHDTy6iXlYgvh1+Pzq2yGZfVx9S5m+CiGQnHUlBGSzl91TZcfucQbN1aZmaW1EgMwk8hLab11GdeNHY2dcEOnH/TK8jwZGLSi/ehTa10HN2mFnp3zkRKeiKGT1qNnVtCeIcWrWPzTGIlALc6XCgs+mJjraxUpKfQorNc9WoGGYPGNN9UuCOalmzdg8sffR9vjp6MQQ/ehDtuOReeRCpfptHU8vgSqv8e+AOD2ocGZaS+PPXAmZ4unkuD0WOHbfciFM94Ge6SJeZLXbaotu2hW+dIgM+WjoT63VCrUz84MpuSUFrT5mLlqM15JlAwHhdjsiU1s/nuq0rkeVTz/qLlcPhLybh0odLqwZFEK8LnNjKAg26nqRwFZ83uUjwwdCqmzV2DvqccgcF39GbMoq52dYNTG1OmjIyZQ6pBbi9v6n11dzsdGPrlDLz82ULYKLCts7KRSou0e9cmXHjOWbjlsp5IpnWhB8Wqu7F8QxGi7iS0qJ8CF60wzTEtgg93Dv8ZM1duxlndWqBT/Zr44otvkEzBf+rGC9C1WTYtUQT3DB2HaYt2IC0xAa0a1sS29etwfOcjcON1Z6NZegISqKxmbtyD21/4GCXFHranI9xJFZjxw0wqnwzcef156HNCC5SX+PDkyMn4es4W1KiZgWZ1nNixeh1OOv4Y3HLt2aidbKfLR2WkCQhOJxas2IrbXpuEnWVhvP/EZTilVW3iIhCf7UOBd2gclS5uGWk44osZ+GjiTMaNISSnJiE7PRPlhV4TU5/S42hc3u8kNG9A/Otr2XZ6MC55CsSp3GAK5e+BA1n0QCtY/fl/soX8Q8KmFw7WJImFZmzEP0YldpUW1Rc6yWOlG1A26z2Et85EursUUVqYCnsWnE16oOYxAxBKaQmqPbqV0poOM0NBPVamk4HCGgcjXgbi/r7K4D0ST3Qz1pRumElkZxBuEE9C8yf+8UkbNuaVYODLX2HG/BXo3/cYPHBjbzSi2+fie/qolz6srEnQJpo3+ehTdjwnM2qDWI2F+RjD+ex2lNJCImghJy0D6amSRfVjqouDzFT5Gaalm/Zi5CdfYdWqtca1Kw2pThlIzUhHCuOwFjkZOK3n0Tj5uFaoSd81CC+th4sM7YKPVd9RGkTB9hI0zs5EDq2jzRmmBZOacqgrhcrMQj5DxncnzMXaNRvQoWVj9D2pC9o0SScdNNtHbZcH4cTu/ArkFuQhIzsDjWvWQBIFWt84prdJ11PDFFEkRv0I0BPZVhJCEtFbIzURCbTc+gakImAFAZq4oPE3ItR4DxHiwsui/CE/kqkYkql8NINGE8g1fKBeZA0RsTmsMdtvvAbVXmOJouGhQLhSB0r8qgr+nvAdXNiqp696frB7At0/MI+D3RPsX4+Dp9kHhy1sQng8IlPvHDPn6ybYlrvGa62fiouEUsiFJLZtQURCuSiePwblS6YwzklAYosTkNnxXLqXTfg8yXR9R0kkVVjvK6IwZDDtlHWRAO8DQ7RDgFL/BhIyWi0JDXnEuDveYJiuTxRJSR7GjSEznsYgsCp5HJiFaqBmqSi9G1cmcXCqWUpcmSDuripFHEzt4+aNZRI/DrnOGpIw4m/YTB8hNSzM12Q9JdSm3VV1IOi0qkzza3BRCcR9/IN4vE2rpLVseioKqddSsZmEP45H1YXPpMjipdDQq47xwkRD8WkVN1TxrFqkjihdxumq30rsS+ERrwYFUk7xkkwNFICbb8aoDD03L+i+LipPmX5fa+J5Vl1J2R4K4gqYYBIrI15VVty0w9BFTyprXJUpwdCF76ujrapsTZbQLB/RMH7P5G4gfsZ7es50v+GA5ZnPLFeWGx/KEO2U5uBw2MImptdCRbVPmZrXlYO5UEGVloXXsj7RypXaTpsPe9bNQ0V+Lhoe0R32zGZM5qb7FyafqyNF/B5/UQ0xv/wragsJaoxgn+aq+lVxaiYbawSdoIYzD5OLIZrO1GnCM7o+OvR5TWO1+FyTmk0ufF9DYkpuNLGIpmuTqRhD7jH/MX1878p4PSv7tPmrhPxl+VrSY56LycV0FDz1wKn+tpiHrq2eKi+9IodVuNJyHtXNFPgbSKDMe+Y28alfvcgT1VP5iIk0sM8Hpu3Kw26kVrioYq7KfOMZGTBnrKbBuS74q7IMCcyl6erSWfw5n1Xlpb/6oIVx9w2uhAe5+HFPQ6gwsvxbXmLGuFIzmbG9hp56rh+VzXOLL2vNns5NG0VXlcv0GmYS06sM005d67wyT2HyN2XF+6bOJh/+YTX1tuoeYV2NruBzhT2mDaIhyxE7iNbmRbVPHX3qWWWdjDDpPf7jExOmqBB9RVpucbwr7uBw2MKm8jWwKyQKKREiV2Mx+v65mVlixlFUYPwLI0KUdLh8fTU+viqMAbp4UFXmPQ2ghsmcDiGYqUVGMV2cECKeUMQ3xXT8py9l6lEVqAliSENkIy3KQ1Wl3WBdhRqtVtahNXBygeJIDxBBFEJDUN5ho2wO1pvPZSmiFBRmyTiGDKIymKlRCsyx0l7E66N7OliUhJs1iTMZ843wPQmZkwKnBbKqQ9SeaO4LTxZdLT0zeGHsCUcK34t/gUWgdglMG/mrL1ZrJoYEKaoeykocMRQiXoV7qUNhUBUQY5NJeU9MIpfO4DQq30TrIZjKKaYRp2gLCdWJ72sIgen01VIxpIYa5CK7XerWiP8TGOZnG5xieLYhQvfWxZhUGGJy5qkYL8A202sRboV71cswMPEm68dkGhuNsk4aqzWTyHlTe9ZEeK/qq6hKJ9qatkg4JPAqX2n5TBU1bRP9JS18QwKi8nTbZMD7YkdihO+xDeo113sOD8sXnojXyknaxjLzLEoBNDu4MH0s6oOTMa3aJgEUT5r2SMg0rmnaREKYAv8WDlvY5AYVer2Y+N0vWLMhFxap3KBRI5zNYLhZloJnLXtxMWj+Gcs258NiXGKRG2UNj21TFwN6H4s9ecX48Iuf4ElNwWXnnoCaKW4UMxh/Z9z39PvDuO6Ss1A7M1EkM4gFiTV70WpM+eFnNGlYD5eddyqS3U5DELvdjQ1bd+OTcV+hbv366H9WD2SmEjkkqMR68rRFWPDrSpx5akd06dQG035Zip/mrkTfXsfjxI5NKXgRRInseRtLMXnqLKzfshVBMlutnBroy3dO6tQO6ZQiDWdYLGvmwg34ZtavhlWddHsb1a+Nk485Cm3rZdJiBRj7UFhJILmmy4ifid/NI+4juPqCXsjJTIPDRSYmxuXOzl+zDeO/moUTO7dHv5M6mn1CNDskTiqe80TKKsxgb/6qzZj47Syc3K0jzujRCSUVPnz65XRs3VGAKy7qi+YN0im0TixevRUTv56FY449Eqf1OAo//7QEM+cuhy8pjUKegIRgBZo0yMR55/TAttw9GPP1TLYlkarRARdjrhoZyTirdze0aFwDU39ahjm/rjEzYBIpaI0a5uD0Hh3ROD0RQW8Ik3+YiSWrt+Cic/rgiNb1VVlT78355Rj98QQ0rJmNAZf2QV5xGcZNmYsdu0uRROE2zrLNhX6nH4tj2jTEpq078M6EaTiiXVtcdXZX2W4Ulocx6ZvZ5JWduOz8XkhOSsbocd+iyM/YkO86ietMt4UTuh6B5i2bE4+zWacArux3PBrWSkGA+NXI7OrcEnz742IsX7UVvooS1K2RgW7dj8Gpx7dF3STyD9krRGGav3Y3Jnw9G+0b1WN7usOjIR3RaMl6fD3tFzNkcdoJR4gVsXZHCT4i7pdv2IrMrEycc+aJOP3o5kij4LrIEwcXNamgwwTjBFBDzVvnxfe/lqBW3TZYv6kQN9/1Ghav2o2Y2wOf247ZW/Pw5fLtSGnYEt27tsdJx7RGm+ZNyYROlFc4MH1OLuYs3h3XmCR3IGjDd/N2YPbKfFR4w0hkjbXnsdIv2VGG+z+Yj9d+8WLQZysxZtoq+Izm1Pchw6hXKwvO9EYY8tFMfPPLeiowTaiKYtHynXj+vW+R57fjqKPbm6/jrc4txJfzt2FzQYB6iVoKHjw9ciquf/ANOJITcMvN5+HhOy/HMc2b4ak3xuKkS5/G+BnrTJ5q+9o9FfhoQR4qohmo0+pIfLuqFOfcOhwffzOXgqTtHSqoKf3YUhbBS58vw9Dv9uL173dg2OfT4aUQy4LKarupQfNKfJg4Zx1WbMs3GlUmUlraWBieGcvDGsqD2FwawZh5uUxbavSptoj4aV0x3vulAhfe/z5xt96sw9tSXIqveL6Uik7fw2xUpwaakBl/3ZaH7xZvQQ4VUsvm9ZDmtqG8rBhfz9mA3aVJ6HrssehyzNHocNQRyMnwQPtIr6Qgj5+zGckJjdC4UTsK1zpcdP0I/PDzFqQku5HasAF+XFWE1z+ZjV2FFfCQc4O0YE+8Mx5f/boZrdt1QDrj82JvFNMX5mPpdjsat+2E7t2OQadOrVGvbiYSaG7zi2MYN6sYL45fj4+/msf2yfhSwWwowrdLcqncQ0hNdKNl6w4o89Rj2o1Yn+dDy1ZtUS8nCxbdpIXLd+PneVtQRiENkq23lFBpP/whLr/uBeTnFeGGy8/EwwOvQpeunfDJhNk46ZLn8PZX6xAOOZBMfOblFuMb4ve5D+fjjuc+AbMnzS1sLyrHxF82UsDKDPOvzSvB7U99gp8WFeHG667B0S3qYvbkb5C/p5AeEOkl43AIOGxhk0aPUMuHKAQBpGJHYQx7yi3UbtUeaXVyjOUz5akrPejAkiUbMGnKz5g0dTaWLl1l3DA6bwgmZmJ5ITDowwW47Y2f8PiHc7Et6FZfHF0HlaQYy0JRwMKoz39C7o49GP7QZejSqi6GfvI9Fm8tg/YfiYUiSEsEzjuzMxq0aoWRE+Zg0aZ85IdcePGDrxFxJODWq89GAk2NOgcsChfls1ILg4I7H2O/mYGXHrgYz155Ok5vWBPH1fPgtguOw6QXHkK9Gs3x5sfTMW/VeoOsiPxDKw1lxV54yyPwljnI1ElwuV20ksw/nEr8ePDl1Pn4ee5c3H7N8ejf+0SM/24Fvpiz1PRImpn1yktC85vrw2xNjQi8F9ePuqNf4l3uJK2w7LXuVdBKFRJXbja+RpNWeGrUTCzdUYigK5kubBL5wsWWRnEEvYkzT++A7DQ3PFYQfY5rgj7HtkQ62++mBwIrEVt3leALWvVx383ElF8WoKBEH/8TiujeM57eUVqIXcRzXshCGZ8EPPoUIHBChzbo1+sU/LBkO4VyI8pZ5rjpczF9yRb0Pu1UnHh0MzIf4JZS9CQit6gC385eiIm0FF9Om4vtuXsRoLDZEhy0nF5GGwE89c5PeG70dPj4TtCRDK8zA+WkW3KihbN7NkX3jvWRRi5pnpOIc049Em0b1UU0FEIsYpxD4w3Ior0wcjwWb9yMpx+7Dq/ccy56taqB4+qm4JreR+CD56/D8V1bYcjH4zFz9XbjBoYZKgSiQTRo3QbzdgRx5cARWJUbgJ/19lLR+unekhXRuHY6zu3VBaUlOzHohZGoRSX0xKDb0IjWNBbV2ok/UdicJLSHhIpGyLGuIDLSAmjWMAXzFi7GpxN/QtAfQgJzdbPgJCuAU7rSNTjvFFze/1RqlXZsFytjD1L7V1BIImjXLBud2tTDka3rwK0uOj6XQMofDhJpn06dh29+WopunTsjwxZCz+5HwU9mfvSVz7FHa1jptqm3r239dNzYrwuK8gvx0fdr8fj7P2HJxjzcfGlfHNk01Uwfo4dP19M4TGQCxVZ0SYJk/EiCEXAxhulndTugaUbuRAcS0tNpdeMxi9hcH/5NYF67Krz44NOFsHx+jB91Jy4+vSORXYSIJ4IfFu3GO5MXoW6rZmheMxE9O+UgvV4TEncu1tN1E3EVTVi0ZlEWqqUoikdD0ZD5NRCXsf1AolfV42lpQjYtZU0rF8/f1hVnnNoJVz30HqYv3UtWzEBQM3dMJjzo1jqp/OyUdHWEmC0nFJsqhnFE0aRJJi6/4ATceMGpuPDU41ArM4l4ILbYZjtxvLkghrc/mYnsrAx89sFd9FJqMdwpQUZsLy4/szmtVH18QIs0+ucdGD5hEY5s1BJ39O/KOEbuB8ujGx1m23JqpKJf7+648uyeuEbjb/VrwBF1UflQWOxl6NEuBw/efDbe+2IeBr7yDV1JBzxUli4bFTD/mb0vFRdSSbj4nnSyWhijMETYHj8tS7CSfwwB1W56K9quQ5+PdZF/nLEKJDK0SUlJNSGE4kwlJwVoZSPo3NyDt5+7GE7ywA13j8Ts+YVIpGFQGKj3E8LFuPn8Dvj+8ydxxpmn4+nXvsLpV72MnxZvJ8cmkjzGUhwUDlvYxKHKMNGeTJ5xoH7t2ji2PeOajEZYtakCXh+DS+YasvlhS6SrlmJDYkYi0klAO+MVLc7RzlieQAQNE5NxXpfmuPqUNjiHv7XcYSRE9FlVfbQcmLV2F0Z/ORc10lOJaB8mfTcLi1asRNsW9bBxRz5e+nC60bxa+hEmMk/p1gJnntYZ475agLFfLMBpdF/79WxsAtd4aKqyqTCo4bUiWgzfp2cnnNCtA13J7/H2jFVYVxrA9hJgyq9bcdXQifh1yQxcdkYHdGnXhulhtkgI+b3oe3JbPHhrL+zetR0vjPgc+VoF7UjFzl0+jJo4F4XRROQwTvpl5nzMmDEPLRtkIeIL4bk3pyHgo90iHh1iflsytpcD87YWYNmWIni99F9YT+Ml0wTHLZmmg1HJ8YxaytQ7iYxSk4ySyHMXmemmfp3R48im+PqrmYhQAdmd6kzSu5r0q1Cfgb6t3HglsgFROxmNFtVheZFJBVGHblp6ehrSNBzC/GRZncxD6xIvOak9Bl7dCTuWzcdHI6ehPEx8O6jJ7dloSAG8vHcn2Mj8jz4/BaXlSbjtij6oy7hOE8cD6lggpyZYPirLKDI8CchKT0AtxtWWk0qMijcS1sp18ojTjev6tMXzD5+Pjds2Y8HihWZvGDs9GCnfsNxvIs4t4STd4zae55SriNlrg9aRfKAQ5JqLerMO6XjymQ/wzpfLsLowiK1+G35cV4p7hn6BL+lt9T+5OzozZjQcF6HyVc85revRtdx4f9AV6HBMK3wxexHpBaRReTko5Gt2hXD74A/w0bjpGNDnaDx22zkoKfRi7Fc/09sgnhUOHAIOe6W2ep38ZNatubtQXFqMDZv2YP2aXJxzcivcfVU31MlKMjPrN2/Ph99vYcuWPfhp9ir8/PMa4sGPrh2aIxjyYv22TaiVk4Tj2aBkj4smPIQ1G1ciM8WBnse1J9KCmPLDDMZvJXjotvNwd/9jcH6PZjj3hFboe2IHxHz52LVlNerk1ETD2jlkXob5Lhdy6mTBx2d1M2O4//qz0agmrRqRqaBc2wLk7dpF9y8XXTu2QKsGdZBBBXBOz/Z0U1yY+PVCvDV2Nt7/YiZWbNyE09s3xLN3DcAZx7U2nRfarmD37t0o2rsTxzXNxLknt6NVb4zFS+ajoGAHWrdpgx/mrcPKVSvx4IDuePTKHjivRxucdUJHnHlia+TQXdq2bilsrhhatmyCPQVF2LO7wAyOz/n5FyxYuB5tGtZH/bqMQyggdrZJgqGhht1FpYw9duDoNvVxZMsGpvdu44YtZm7m8V2PQL10D86g55Cd6kCofDs6t8xh2ibGTa2gqt+2ZScyqWlO69IBWal0dSnspWUB7N6xk78VmLZoM6bMWo+N2/egVYs6qJGRhA3bd6G8yItTO9bGWRS4+ll1sGTuUrruxWjfuinrJsENoWH9OrCCXkTKtuGKs45CvxNaUjFEoOENrQXxeqnAdu5GKb2BlWu3YMbPKzFrwQa0bpRD9ysb/go/tm7ZgiNb1cMx7RvT4tVEt07NAO8e5LhDOLVzK9SS8BIn+Xt92LF1HY5q15AeUVPGiYzR6OJu2boRWZSyUzu3Rs3URNTOSsAZvbugdr0sfD+HdP1sOt4ZPxPzF69Ea4YKg2+/EANObs+YUordgT2lXuTv3I6OzWg82tVnXlF07dyM+KRiKdxGvm2GZs3qIIF5B4J2TPthJd4d/SNDozU4p09X3HVNH9I3br3iw01/C3+gN5JakZpGm+ho+nfUVmEQaqMrplhNvWcK6G3mQ9/xIL9yGrDRTpa0uYjkdPIZtYnpvo5rUlKH93hJJpMmt5jGuCHUONLmiuG0K5fcMIsxo96XCZDDpKFajc3IexCL6p8mI8uK2qSxNDuE92Km/1sdDExBpaABW9VPfYB+FieLQqfExDs2jVupUUwvixJjm/VcCHNRH1KJskwHtTxvkOlc+jgIr2Pa14OaUgsw4x0c8mrYNmancvSNuWjEx3MqAXeKmWGjfNUiBxMrf1OkzqiE5GpGqPWNdTIY8rNgDX+QukIz66vdoNUnHXXqfWphpnSyfsK62cavkv7CZbwFfFGxIdulXM0z0UXt1nPhR5iRJeV51KYeA618iM8DsViW6qjePBMLm7bxCe+beFhuuhkLYRxDF0/xqdoozMklVFrtXm16eVmPGOmpGjiIQ4s4NLthM24zzaOFtyhU8fFQbeOnfmrSnLRxEz8qOaLdr5WUeDCDzbqSuyz6k1/ilNAhrmAtyGMOmUTmqc9Ia1GzpgDqHYfao4LlBjMvJTPhRVTWjXghD2nMjTZVd82MGjufsRhmxzrq5CBw2MJm8Mg/arZmHoWIqATiVCSOUPgUEzjIVRrzMFqZtVZqCYKlsQvFDqbpfl6LiJrFHxeiJOYTc4i5JD5uk6f8fuHOzMszTePBGxonMU2K8lrvsWwRRGntdGm0yFWP1BdiZnuY9PEZG2Y8RtOzmJfZj5L3xJ6KgwSiqWY/xJlDOagOrI/apVskjGZ7OChMeh6ma6nlKi6WbYSe9wwdKZwSHtWJWDNHfKaJk22UPuUp/waZRkrCQxxomECF6D0JlHlNDdR9QyrWU2NBrJ+NjCl3NC7gxKsarBd0UwKmypoEPOgCadqWuWfyjIO5ZN5mBT0VUpjlyq1SokSWrylqYbemfQlbVG8x0YXBtamngmbmIOYkk2nIQ0uElFbDPZpVZDr6dY90NIPTrKcRGrtYlRWJaQNc0sbQl2fiF/ERcxFPSA1GKYiihVqncVmyPxWUuuoUFlDVk9GV3ozxkrbaQNfMXOJbSi1OFC20iZLyNyvjSff4mjrVN14nQ1Uj5GbEks9ijA1VR5aosVbeN+Qz7j9P4k01oJxUtvEidRwEDlvYTOY81BghICauoiSrkBhdGzNdi40WguIJWCOtBZNuC1Ej09VTL5cGuU0nHBWT4q0Qg9MEBsOakW6EjDUmK/Gc5KL7Z5OWlFUyLVSZYgAxUYJQxPLIJFICJIKxAWSU+N6TfCpmVKXp6zvVqU0NJnKKwV2MKzSwbOrLZ0ZvG6bnfWYfIlGclnr3+L4EkwIXpVBLBHXPCBzLCZMQ8QaRIVkPJ5k7yFsa8BZuQkYfMw4i8ewioAZ/eV84EooibJ9YRgJkpipVWvmQuk7FzHxbu4o56Qk4aCmYgxEKs1GPxnd47jScwAd6aH54onOhgbWNP/xbkNXRHinq3fWxHqQSFagdyRReM5BsGHcfGGX1G7ABLFesKdrI26gs3vxKMERDUU2xl4kjRXS+ZyFZd3n8c7B/ffaHw2HvA9P+vXz3B75n2sQfKaJDtOkPCBsJTC0liyYmXrezGM++MxVutwePXHcqmuekxrthSYAQmWPs5F/xIY/TTuqE2wZ0YxBMfUQ36pVRkzD55yV46t4bcWKHesj3luLBoR9j5Q4KDvPOctvQkPHYid1a45RjmqB+CgU2JvYiM2oGibFImuiciNVbi/HG6O/x89KttPRBnHxsc9xyYW+0rVUDIRL4qbcmYvWaNXj47kvRrV1zrNmyy6wHq12vPu69vi8aZCXjzhcn4Nc1hXBRiDNYVrv27XFx35ZoVjsbEcaeb33xCz767lekOhORyPiuTf3auODsYxkbZdACyEonYKfPhq8Zm078ZinW524nF+9Bw9QaOPWEHjj9zKPQqqEHmdKKjiQG6tvxxPCv4Q9RiCiR9XPScU6Ptuh7bDt42cqHX3kLG7bSQrpqwGsvJ+OX4Pyu7XH7Nedg2pLteG/0FKxYuxlWRjLOOPUo3HPu8WiYlUa8SDP/LZNIo4sVDgaaciRvfvLSTXjxvW8RLC7Hi/f3Z/zT3Aw5OO1ioH1QnWUk34bZDMNR6IyFiv8TOCrd93jZ8nIqT9lGs6D3T4A/S9gOzOfwRCOeNp7Hwetz2K0V4sLSUHYfdvtLMXLyAvywIB9TZ2/Ep9NWoJRUs1y0TupFYsF5gRgW5Qfw6vgluOP5CdhaTh1PI6L76/ODKKt09tX9vrMgSjcmigduOw+D7zkPx7TNwbAPv8TpNw/H9BW7KUhamUz3kIwdiSRRU6aisDSG9ybOw08rt+Dm28/HWy/fSoGqhzS6dg4GuUFPELu8FnKLNSWHQTbbEGKgtq0I2Ml3tfZKkFtSDt7CbfdfiUuv7INvZ8/H7U+NQV6h3yxSzSsvR16JH5dc1BMP3nUG1hQEceXDr+HXzXtQEU7GtKVF6HXDq3jv86m4sl8n/PLRI/h10ut49onbsGpPAc669UW88ekvtL6MX+jG+OmB7d4UwRGNmuDlQVehaePmePD5rzD+m3kM2oF7bxiAq64egJ2FIWQnZ+OZ+27CJf16Yv32Igx9fzY2V8TwxpuPYNgjV+HIOllwOeNDCFVMXvVbBWKCAw+BGEpbEM5euYPC/xU27CzHuWeeiqPbtYrnQaum2T8mXeVRHeQ+yRLr0Oz++BQFHZpW4OZzejFyX5WWghvnIHoscusOUqc/cvw9OFj6Qx0HwsHSHPqQkpM4Hbo+hy1sZtmLNp6JpGLKT7n48Otfcd45HdDrxOb48LOZmLWkkNaE2dL6ycWMOvxIyvTjhFM7YOnWAlz98PuYt7uMcQADZVo4s/aN9JMb56er46Rlal4rAcc0ysTN/Y/D43edT6LZ8dHXCygQFXSb5B4y9tL2B5YPOekx3DDgBHRp3wTPPPc2Xh01BXWat0GtetnkE7k42kIhCD8REV8lTovriCJALy6kHgSyg2mXPQkFZTGMePdzvDZiAvJ2W+jWuiHqpcux9FK5pCAcyMFnE2iNh32NtSvXoXObOmhYMxFeKo73Jy2gErHj+XsuwOWnNUdGUhCZdC2Oa5GAIYP6oUvnjhg7YR6Wr99NcrDutAARWsi5G/bgUeY38fvFyKnpQaOWNZDkDKB9rUQ0reemax1ETbbzyDrpqJORhCMapuPZW7ujTmoMV9w+BGOmz0fnbkegTrq+urqP2KSS+Y1DpUVhW+XWCd/m4B25iVuLK/D2dwuwdXs5rjizC26+4ChkJMi9lgssh545KLE5qjGYcuQDueMh/fJOAXHx4+LNeHf8L3j945kYPXkRFm8uhU+xkIYUNPQgutDCG+GtyrbyiNMjLpSHOuL/4ldVKQ38dlIJVYn2O6pOqv5WQeX9/W/un7L6M51XP8yf/WrzN3DYwqa98tUFvmhjLt4a+x2ys+qgqCyIQKIbFZ4MPDniG2zIk1uluYskLQUqiTFXz3apeOvpSxiThHDrQxS4NWRgt3rTFObyh7GPNqlxU/s5NCNAK6elLQIszx9iqOemu+WkvrTDo14qi5GZw8P8bWhFhh/95AB88+FjSEty4prbB2PwiC9RFpAGZTQT1rQvMhnz1hplTQJWvbSnR6yyU8TOemms6ZYBffDGoMswZ/ztePC2symeEWNNLSuABGcpzqZieXFgP8z97Ha898x1qJGsesBMX3IG1UWv6IxBv3GlqUxsfF7Ge6XxDgBXCoVfAbx6yBiDZuTUNVOMklIjGPL41TihYxu2W0uOEhijsV5RWme6zKbvI+ZGMGxHu5ZNMOm12zH+pVuQtyOA3le8TKb+lQKgqE8JDzzi8V/ERJo64kyhWCxAXMxdsR1TZy1Bz2Na4cbzuqMmlYB6nNWJo3Tq9IpDXIANXfWPz2NR0p7ZTZyzCb3vHI7OFz6C6x4fic9/Wopt5QEs27UDj7/+AV55awx8YeYpz4RcJ5wZoWHWJnseEmjZvXhpVYx74CGFoSjT9ItX3qv6S6ie9GBA3lUZB4Ipl4rkYK8Z0VYAH784RN7Kc5+yOxgcvrCRSfIKAhjx2Sx4/V5c2as9+hzXEScdfSwG9O6G3Xt24bUxPyLPH9egCcRgLByCPRxD57opGD34anRpXRdbN28l06uXSTEaBYrC4LIlo9CfinGztuGlLxbh+sGf4YFnRqFuLQ+u7X8MaqTIJQmREdRhEu9G2bGnBDc+MAS9BjyC1RsLcMxxxyM1pxmWb85nXiHQgKJ1k2yUegsMA3y12ofxM7ejcG8J6tXIMLGmcGd3+JDo3IvWdZJwZF1amOQQRYbBvT0RobCbwhNDcqgEbdMd6FovC/WSHUjgm3aXB0m0fnde0w3t6jrw5DMjcOtzn2PamlL8uBUYPHY5zr/5dWzbup7C2xctG2ebj4RIsztRhg71A3jh9lNQw16Gp18cjVV0S40LJkXDM6dVBHfUS9NPxqdemL96Pc669mFc8MDL2E4D2e24U+CKpmDd9u3EjRSUGHD/Qx1A6vLXrHbtZalZ/JblZ/4R7CzyY8JXi1AzJR2XntWOXgXLJo7Vxe+MJVAAWCj5R8rB9DdRwGwIMJQI868LszYU48IH3sPNz4xFoc+NYU/ciWWTnsW3r9+Ih646ATmkWZP6mbjk4nPgccsroYjInazsLIlFVA8pgHiPqLruNRM/HJNLyhRMH1YHFmlBFmIIYIdfvabimwg9nJg6JiR44jdaY+VT7Z/KM24w/2nz2SDLVnxqhDzCfKksIsRNiHGrhmC0a6c2oDX5yQIrncEicSZtwDTV89S1joO52AfCH+j6t1DI+GZDfgVS6dY0r5kED62LxrGijNN2FJeiuKwCNXOykZSYgJKyUpSUlqNmRhZqpyUzXRhBEjKvwIvikhI0bVgDaR43whURbKMAlFM4tHTCQWFKS0tBVrIHWlMqRKaqc0UIsHmYDxmRqkIbCqm7eieFbvmWXWY44ohmDdEwKxGJjCulQiuYxstAcc2mXBQy+M9ITSTT56BmWoKpu4vabl1+MbykZrM6maDxMXnqU1F2EtTLsrXjlK/MjyY5KUhNTCbfs83qVVR7aHlMx4TEh4K0ZU8htu3OpSYPoG52TbSoWw81aXHN2JojkdbbgRIqgp0FpeZDHbVrpGF3ECggPlJsXjTIqA1PUiL2hALYmcf6Ujab1Ezmuw66vh7GiGFs2LUHW/MKkORJQrvGtVE/1QE3XT7hzdCJ/+ToxYkrvNG6yULzSp+ZctgqEKDVHfv9Tgwa+gUuOu9YPH1jD2ithUaPTF9wpdWHTUMZGiqh3RRzk1kraGWHj/sZr336I9LSk/H07efgrC7NqVwDhpm9VEVjvluKh4Z9j65tm2LowL5oW5u0opBGGQqo1644KAGJwU0TruVFmh2SoF5dlqWhFAP2uCBqfC5CaSgt9eGyR0egoqIMrz16AzrT1WdxBPJDjEqJ9dduZUYCCIa9KWBqN9mKDjypxPydVHbq4IeTXpQzAWs3FeHWe55C7dqZGP7yw8hMIv3Vo00cRBh22MR72qaRGsehMIr1lguupUvKW9bfyB156VBw2MKmZS1m/w++JQVlCvxtioqkW2pDrEiiU8tKE8p9MmpZZrqyOL2hU7OVgIYOmIfGLuILJRVsilH2VU09V/HmHAyq8o2nkNaJ3+NfdYDoRI95Gs9hX97mthDENIZRD4IskzePqrSmbub1eB4mP3NjXw2rIz2uBXktahOqttsTxLOOv6sLfRhEXf0C5SB86Gk8+I7nH88l/p6uRQPp4qjGvchCGhvT14VivF9At/NbzQ6h9aooLMQx3drhivO6oXGKHflBB+5+bRzWbdyK1x+6Ed2ap7FAP1mQgk3l6dKwhtxdFq3pXWbsj/QvpiV4/7u1eOmNKWhQqy6eu7MXTu2YTcVHS8TE6uKfsmwrbnlpPF35TJzSJR1v3n8h6pBpSW2zcuK5IaMpOEXYG0xGv17dcduAE+GI0FZSca0tjuCL71djzpxVDB1iGNDvOPTt1tKsp1u23YvzBr4NpyeIgdefg3OOa4Uslx+eiIvKQ/Mg/UjQp70idLnpdSzZlocxE37GyhWrkFHHzaMGAuV+dKCCurzviaibmUHX3InCUMQIa62UDNMGM2AtwaIS2OMPYPiUBRgz9Udkhsow4qG7Ga83IW8JPwox2GbRgsSoTvcD4bCnaykz9TLGu5h5bfhzXwE6N8JihE1sEWd8aRwd5p34H/PrcMZ7pQR6T35zXNhEWN2vfhwaqvJVvYwCqDp4r/q1qTcZqPq9qjQmk0NAFYPH26d0VXfioFsm/4PkUb0MHXHhUrp4Xppjag5qfIPQam2tWjxalbfqX3UtiNOBefCfg+6uJhQIbyG7G4u3l+HOwe9j2txluOqyk3HpRSdj0pSZ2L0rHx07tEBucQgjx86DJ7k+cmqkI3dPGVZs3IW5S5eRmR1Iy04y1WHNTPt0pg6qeRv34vl3v2e858E913TH2cc1pYCz7iw34HThk1krMejlMfQAGppvGZzUuRFO6dSYFsWBKQs247ZH3kHTVkfhhuvPx9bV63DhyV3RlJZb/PH57E245tE3EXXb8Ojt/dG2TSu89s7nZlpei/o1kJjuxKadPhTtKsecnzbjgwnzWFcX2resD5cG0un5hB0ubC6J4eYn3sWEyXNwzcV9MOj2fjizZxfsyPVh3Kcz0apJS5xwXAfaACd+XLkLl90zDBO//QU9T+mG1CR6O1YQXrb1o1lbcPXA9+EvKcPLD16DFi1bYMqPM9G+dVtkuBPpIcjCSXlW0VN42ke/6hCn2GGAGMVoW2OBdIP/qcnMTsSVmnZfebJ0lYfSGCaLQ1U+VYcZ2Td8FRc4Ja0SOiN4B4BhvIMcvwd+q1O1+vw9UL5VglJVRvUyq44qqH5+MKha5Ru39nJJdJCRzbF//arKrX5PUPXst7L4Q8/ObBdu8cgvL8WIj6dgT5EPL9x9OS7q0gTtMpPQs21rOIMadLdjD93QYDAApzsBr34wHdc/MwXTlwfQsfMJaNygIWNWulukicY01VUv38LLOGfpmjxs3lyOLke3xEldW9IaBWj9gmabvCdenYjX35qMRwfeijaNU5DuseHIpg2Qzre35hVj9IQFCLtqIsw4dPyX3+Oxe69ExyPr0/33Yfmm7bSWX+PEI47BW/dejm71nejZPgWN6zC2Cpew0TYsWLAJ5TuXYsI7N2HoKxfBS8v3DQV09x4fcRGEh6ySXxDEbY8ORR0qkGmjHsSZR2aj3FeBFz+ehmGfz4U/pQUqbDUYO6qn2UGBnIZw2IU7bryWoY4bLrY5ZiXjyx+W45nX3kb/czrhs2F3omxPMV4e+gHad+iMmjVSWB1NcHOwLU5UBDVRQl5fXDkeDA5b2ETcfYwX/61+XR3IgtTYfPZbuv0ZMv5OZX76rXbonzEeVcf/IzB441GlSOK4iVu2+FF172+PQwJxpFlIZumJlYTtm8qxeNluHNupE45uXctMb9odrsDsNfPQsnMLMFBCadFuxqf5ePq+nvhwyNk4sn0C5sz+Brlb1yGZli1E9yhExWAyFw+pv4UxV8QfRhpjqBZZdmSkqE8wERPoVp565fPYybhz3Bu34ZgGCcjdvIVM6cFRreqTmhY2b8zD9q1FaNW0vvniziv39kKrmgVsVyk2ljgx5OMlKKOAH9+V8XSyA366sz8u2YYERw00r98CH4/7Bp9PnIhnHr0FdRJjCBdUMP6N4qgjGqJBHcbRZPqlu1y4ZvA3tMA5uOfm8xBh+PblynxcPvBNNKxTE9dc3Y8WuQSp6WDbHfBV2FFWRmVHl7B54xpwMm4PUIC+2pCLJz/9Ce3bd8St552OGT8sxNAPpsGeWBet6jdBslbluyJYV1CO6x98Dd/+MI+EPbSgCQ5b2CRC0gYHP0QYaYuqbHVPC0N0Ly5oEq6DHebx3zn+Jv0/AX9WPn8P/lEZ/+j5oeBQ71HpI0IzZLf5mSiI5FopqFXbjY3rlmHV9lL8ur4U9z/8CvqceCJ6d25N7R3C3hIfaqRloEFqCjrVa4BrTj8WJVYiFudFoY9gJJOMWu2gCc4aN9WwQRKFtGfnhmjVCnifLunpN4xE27MGYvz0eRjx1LX46LFL0TzTgxXri7CrzE3L1wZNaquHM4LshllIqxfF1j1bGbcFsL0oFbNWOnDPYx/g3VGf4vRT2sAR8GPd+hh2lEbw8eQf8PXkr3Ht5X3QpGlN9D3rRLzx7H1olJFEt9WFBKeFVE8JMjPtKLc78fToCXh/zMe45qwOiJXvxGV3vITTrhiMdas246OX7sLZPTrAm5uL7GgAzbPTGMIAiSkWGjbQ2jYfNuwuwkoK8MCnR2LWl0twTK1mKN5ShEcGvY1t2/fgyfsuR81sJ7aXFmNHyIln3xqPJ58fhgfvux5n9ToB2mWbpiJOkIPA4U/X+gv+Y0Hjh/qaqNmljHHLniI/46+N2Lm3DB3bNUTHFnXJoFG4HXR5aLXeGj8HS5auw2uDbkaK24FJv2zAPa9+jkvOOR4PXHwCMjQlTisZDAM5zSRxbToQor8aiSWgwhc0izVTkz1IZQo3XSgtws0rt3D3Ux+iJGBh+FMXoWG6Jmlr8jBQRMuxbWsJ9uzMhycriYxeG7WyUpBAYdaeH9p2YNbytVQmQPdjWqF5zTR46Lpqm3qbS+N0IdjCCSbWLwmE8d7kWRg38Tv0PO4oXHBhXzSum42UaDycCVrChcZtg0h0J2PN7hLcPXwKdm7OxUv3XYjTOjdBIBrh4cL0n5dh46a1OLJ1U/TofBTcbov3HSgopmtK65iZEqXicWLVDh++/XEhMhM86HXKschhGxJiPpoVJ91tGhbZF1P638Jfwvb/BkRGxcEUDBki0luukeYqaq6p5C/eZ6mPSlIoycCfTJ2PBYtW4pVBt5iJCh9MnovXP/kWA2/qj4tOOpJMHSaD0dU1ylqTocO0UFrcqqkFSYzDNdiuwXsJGmPFWAQ+ewre/Xwmxn82BS88cQ86H5FDgdUEdTfdRS1LYWRDa6kv93iCmpxAr0eTsukiK9zRN/j0T2v5NAhh0XqZ6WAs3/QOMo1m12uVgHxb5kzBVzd+hLUKxgfa4WZMm8hyJALMOqyJAQ5MWbERNz3xLk45sh1evrs/6mQJD2qTJrN7jGC6KPDm+xNsT4RtVYcQnEn0GGL0EoOIyK1WGgoyW27qpnI0B1QTPtSOQ7n7h7Z5f8H/QZAbSSaVO6mDMbK2PkpkLKOxPXXnq+s9bDEqcQTRulkD7KHbtGlvDEs27sLEL6fg9OPa4bQu7cjsIXIHpYjM/9uenWSX+Kx2N0q8Xnz+9TcY/+VUFJWHUIEEbC214YlXR2P6rJ8x4rUH0bllbbiZTYJDk61VN63YdjPeSeBvBsIJyYgmUtD4XJyoD1HaaHWdjrAMM8+1rCmBzO9miXYj7jJ5EjZ1MFm8r24bB9/XmjlNuYOVat7RZlGyOM5IIZ8FkV/mw6RvlptxvDOpSPStBA3FuJxOJDB2S6DVTOQzfcvA7gqwiayzO4PPtfhYwiQllcRz1sfuZt3UU0t31ha/Z3qFmdffi6v/smz/JSBrYUC9v9T+ZjYFGXbuwtWY+PUMJKQlo1fPbjiuc3t4ZKlofeyRgBFYLWMywzi0lHJVNRFdi3cDDOyWr1qLBUtXoLDUi8waNXFCt87o0LwemZy2QnMhycDV4XBj1MMB9ZDL3sSFMUpBsMyyq5KQHa+9/yM+nzgdd157Jm644AQ4aG3N98TpjmoytQal1THHGsYz+xfAX8L23wKkshwvLejU/FD6WbQWdLPkAzLQov0yAuig9ZH90gRjMZ7Yw2FRYAwfxrskxZwyRRrM1aLeuCiLac1dHrRidMOUjz5dXB3+FcKmOipf/epTxVFauhEff4oZdJGzajfHujXboM2Fbrm6H7pQEajKpnkCVkcr2YUG1fdf6er9JWz/LWBkRyNB8TmS+iKpBEOz8MV5EhaJQVXntURGYMTqfwZKiSAGOGMB1YPnkoACoHlBkD6gUkQqgmRU0BAFWC9a6qJ1ZgMt5wOtpwQ16b4B+2qg9ZQcwCYmB6ir9Re07wPoWGDhAvIJpFCA+B+ydRfUKKUdGM1sIwrAoprSBE8tc2gJ0JM1qltBshARevmFgQEAxztYubZaiyYAAAAASUVORK5CYII="/>
          <p:cNvSpPr>
            <a:spLocks noChangeAspect="1" noChangeArrowheads="1"/>
          </p:cNvSpPr>
          <p:nvPr/>
        </p:nvSpPr>
        <p:spPr bwMode="auto">
          <a:xfrm>
            <a:off x="188912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7" name="Title 1"/>
          <p:cNvSpPr txBox="1">
            <a:spLocks/>
          </p:cNvSpPr>
          <p:nvPr/>
        </p:nvSpPr>
        <p:spPr>
          <a:xfrm>
            <a:off x="566792" y="236306"/>
            <a:ext cx="9144000" cy="90741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b="1">
                <a:solidFill>
                  <a:schemeClr val="accent1"/>
                </a:solidFill>
                <a:latin typeface="Candara" panose="020E0502030303020204" pitchFamily="34" charset="0"/>
              </a:rPr>
              <a:t>LWES PBIS</a:t>
            </a:r>
          </a:p>
        </p:txBody>
      </p:sp>
      <p:pic>
        <p:nvPicPr>
          <p:cNvPr id="8" name="Content Placeholder 7">
            <a:extLst>
              <a:ext uri="{FF2B5EF4-FFF2-40B4-BE49-F238E27FC236}">
                <a16:creationId xmlns:a16="http://schemas.microsoft.com/office/drawing/2014/main" id="{3080866F-C7CF-4D3E-9340-BA9C80380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517" y="312739"/>
            <a:ext cx="2223448" cy="1151512"/>
          </a:xfrm>
          <a:prstGeom prst="rect">
            <a:avLst/>
          </a:prstGeom>
        </p:spPr>
      </p:pic>
    </p:spTree>
    <p:extLst>
      <p:ext uri="{BB962C8B-B14F-4D97-AF65-F5344CB8AC3E}">
        <p14:creationId xmlns:p14="http://schemas.microsoft.com/office/powerpoint/2010/main" val="86691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nvSpPr>
        <p:spPr>
          <a:xfrm>
            <a:off x="2133600" y="1295400"/>
            <a:ext cx="8183880" cy="496824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endParaRPr lang="en-US" sz="3600"/>
          </a:p>
        </p:txBody>
      </p:sp>
      <p:sp>
        <p:nvSpPr>
          <p:cNvPr id="7" name="TextBox 6">
            <a:extLst>
              <a:ext uri="{FF2B5EF4-FFF2-40B4-BE49-F238E27FC236}">
                <a16:creationId xmlns:a16="http://schemas.microsoft.com/office/drawing/2014/main" id="{02827628-5DC8-4B55-8308-180DB36418BA}"/>
              </a:ext>
            </a:extLst>
          </p:cNvPr>
          <p:cNvSpPr txBox="1"/>
          <p:nvPr/>
        </p:nvSpPr>
        <p:spPr>
          <a:xfrm>
            <a:off x="3882788" y="364395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9F28E848-24F0-400E-BB46-F5FFECC71298}"/>
              </a:ext>
            </a:extLst>
          </p:cNvPr>
          <p:cNvSpPr txBox="1"/>
          <p:nvPr/>
        </p:nvSpPr>
        <p:spPr>
          <a:xfrm>
            <a:off x="2210937" y="1642279"/>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p>
        </p:txBody>
      </p:sp>
      <p:sp>
        <p:nvSpPr>
          <p:cNvPr id="3" name="TextBox 2">
            <a:extLst>
              <a:ext uri="{FF2B5EF4-FFF2-40B4-BE49-F238E27FC236}">
                <a16:creationId xmlns:a16="http://schemas.microsoft.com/office/drawing/2014/main" id="{7C21E3B1-1329-47B3-9FBA-6A286BD48B53}"/>
              </a:ext>
            </a:extLst>
          </p:cNvPr>
          <p:cNvSpPr txBox="1"/>
          <p:nvPr/>
        </p:nvSpPr>
        <p:spPr>
          <a:xfrm>
            <a:off x="318755" y="252937"/>
            <a:ext cx="712806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000" b="1" dirty="0">
                <a:solidFill>
                  <a:srgbClr val="90C226"/>
                </a:solidFill>
                <a:latin typeface="Candara" panose="020E0502030303020204" pitchFamily="34" charset="0"/>
              </a:rPr>
              <a:t>   5th Grade Schedule</a:t>
            </a:r>
            <a:endParaRPr lang="en-US" sz="5000" b="1" dirty="0">
              <a:latin typeface="Candara" panose="020E0502030303020204" pitchFamily="34" charset="0"/>
            </a:endParaRPr>
          </a:p>
        </p:txBody>
      </p:sp>
      <p:graphicFrame>
        <p:nvGraphicFramePr>
          <p:cNvPr id="4" name="Table 7">
            <a:extLst>
              <a:ext uri="{FF2B5EF4-FFF2-40B4-BE49-F238E27FC236}">
                <a16:creationId xmlns:a16="http://schemas.microsoft.com/office/drawing/2014/main" id="{ABE77A2D-4D3F-4EFB-912F-6D550228DAD0}"/>
              </a:ext>
            </a:extLst>
          </p:cNvPr>
          <p:cNvGraphicFramePr>
            <a:graphicFrameLocks noGrp="1"/>
          </p:cNvGraphicFramePr>
          <p:nvPr>
            <p:extLst>
              <p:ext uri="{D42A27DB-BD31-4B8C-83A1-F6EECF244321}">
                <p14:modId xmlns:p14="http://schemas.microsoft.com/office/powerpoint/2010/main" val="1561584472"/>
              </p:ext>
            </p:extLst>
          </p:nvPr>
        </p:nvGraphicFramePr>
        <p:xfrm>
          <a:off x="869817" y="1579397"/>
          <a:ext cx="8168640" cy="3403526"/>
        </p:xfrm>
        <a:graphic>
          <a:graphicData uri="http://schemas.openxmlformats.org/drawingml/2006/table">
            <a:tbl>
              <a:tblPr firstRow="1" bandRow="1">
                <a:tableStyleId>{5C22544A-7EE6-4342-B048-85BDC9FD1C3A}</a:tableStyleId>
              </a:tblPr>
              <a:tblGrid>
                <a:gridCol w="4084320">
                  <a:extLst>
                    <a:ext uri="{9D8B030D-6E8A-4147-A177-3AD203B41FA5}">
                      <a16:colId xmlns:a16="http://schemas.microsoft.com/office/drawing/2014/main" val="4259649836"/>
                    </a:ext>
                  </a:extLst>
                </a:gridCol>
                <a:gridCol w="4084320">
                  <a:extLst>
                    <a:ext uri="{9D8B030D-6E8A-4147-A177-3AD203B41FA5}">
                      <a16:colId xmlns:a16="http://schemas.microsoft.com/office/drawing/2014/main" val="2346688587"/>
                    </a:ext>
                  </a:extLst>
                </a:gridCol>
              </a:tblGrid>
              <a:tr h="353957">
                <a:tc>
                  <a:txBody>
                    <a:bodyPr/>
                    <a:lstStyle/>
                    <a:p>
                      <a:r>
                        <a:rPr lang="en-US" dirty="0"/>
                        <a:t>Time</a:t>
                      </a:r>
                    </a:p>
                  </a:txBody>
                  <a:tcPr/>
                </a:tc>
                <a:tc>
                  <a:txBody>
                    <a:bodyPr/>
                    <a:lstStyle/>
                    <a:p>
                      <a:r>
                        <a:rPr lang="en-US"/>
                        <a:t>Class</a:t>
                      </a:r>
                    </a:p>
                  </a:txBody>
                  <a:tcPr/>
                </a:tc>
                <a:extLst>
                  <a:ext uri="{0D108BD9-81ED-4DB2-BD59-A6C34878D82A}">
                    <a16:rowId xmlns:a16="http://schemas.microsoft.com/office/drawing/2014/main" val="3747490285"/>
                  </a:ext>
                </a:extLst>
              </a:tr>
              <a:tr h="341967">
                <a:tc>
                  <a:txBody>
                    <a:bodyPr/>
                    <a:lstStyle/>
                    <a:p>
                      <a:r>
                        <a:rPr lang="en-US" dirty="0"/>
                        <a:t>7:10 – 7:40 </a:t>
                      </a:r>
                    </a:p>
                  </a:txBody>
                  <a:tcPr/>
                </a:tc>
                <a:tc>
                  <a:txBody>
                    <a:bodyPr/>
                    <a:lstStyle/>
                    <a:p>
                      <a:r>
                        <a:rPr lang="en-US"/>
                        <a:t>Homeroom</a:t>
                      </a:r>
                    </a:p>
                  </a:txBody>
                  <a:tcPr/>
                </a:tc>
                <a:extLst>
                  <a:ext uri="{0D108BD9-81ED-4DB2-BD59-A6C34878D82A}">
                    <a16:rowId xmlns:a16="http://schemas.microsoft.com/office/drawing/2014/main" val="104385629"/>
                  </a:ext>
                </a:extLst>
              </a:tr>
              <a:tr h="341967">
                <a:tc>
                  <a:txBody>
                    <a:bodyPr/>
                    <a:lstStyle/>
                    <a:p>
                      <a:r>
                        <a:rPr lang="en-US"/>
                        <a:t>7:40 – 8:15</a:t>
                      </a:r>
                    </a:p>
                  </a:txBody>
                  <a:tcPr/>
                </a:tc>
                <a:tc>
                  <a:txBody>
                    <a:bodyPr/>
                    <a:lstStyle/>
                    <a:p>
                      <a:r>
                        <a:rPr lang="en-US"/>
                        <a:t>Announcements/Smart Time/SEL</a:t>
                      </a:r>
                    </a:p>
                  </a:txBody>
                  <a:tcPr/>
                </a:tc>
                <a:extLst>
                  <a:ext uri="{0D108BD9-81ED-4DB2-BD59-A6C34878D82A}">
                    <a16:rowId xmlns:a16="http://schemas.microsoft.com/office/drawing/2014/main" val="3625505964"/>
                  </a:ext>
                </a:extLst>
              </a:tr>
              <a:tr h="341967">
                <a:tc>
                  <a:txBody>
                    <a:bodyPr/>
                    <a:lstStyle/>
                    <a:p>
                      <a:r>
                        <a:rPr lang="en-US"/>
                        <a:t>8:20 – 9:05</a:t>
                      </a:r>
                    </a:p>
                  </a:txBody>
                  <a:tcPr/>
                </a:tc>
                <a:tc>
                  <a:txBody>
                    <a:bodyPr/>
                    <a:lstStyle/>
                    <a:p>
                      <a:r>
                        <a:rPr lang="en-US"/>
                        <a:t>Specials</a:t>
                      </a:r>
                    </a:p>
                  </a:txBody>
                  <a:tcPr/>
                </a:tc>
                <a:extLst>
                  <a:ext uri="{0D108BD9-81ED-4DB2-BD59-A6C34878D82A}">
                    <a16:rowId xmlns:a16="http://schemas.microsoft.com/office/drawing/2014/main" val="3930919662"/>
                  </a:ext>
                </a:extLst>
              </a:tr>
              <a:tr h="341967">
                <a:tc>
                  <a:txBody>
                    <a:bodyPr/>
                    <a:lstStyle/>
                    <a:p>
                      <a:r>
                        <a:rPr lang="en-US"/>
                        <a:t>9:05 – 11:05</a:t>
                      </a:r>
                    </a:p>
                  </a:txBody>
                  <a:tcPr/>
                </a:tc>
                <a:tc>
                  <a:txBody>
                    <a:bodyPr/>
                    <a:lstStyle/>
                    <a:p>
                      <a:r>
                        <a:rPr lang="en-US" dirty="0"/>
                        <a:t>AM Block</a:t>
                      </a:r>
                    </a:p>
                  </a:txBody>
                  <a:tcPr/>
                </a:tc>
                <a:extLst>
                  <a:ext uri="{0D108BD9-81ED-4DB2-BD59-A6C34878D82A}">
                    <a16:rowId xmlns:a16="http://schemas.microsoft.com/office/drawing/2014/main" val="4148543531"/>
                  </a:ext>
                </a:extLst>
              </a:tr>
              <a:tr h="341967">
                <a:tc>
                  <a:txBody>
                    <a:bodyPr/>
                    <a:lstStyle/>
                    <a:p>
                      <a:r>
                        <a:rPr lang="en-US" dirty="0"/>
                        <a:t>11:08 – 11:48</a:t>
                      </a:r>
                    </a:p>
                  </a:txBody>
                  <a:tcPr/>
                </a:tc>
                <a:tc>
                  <a:txBody>
                    <a:bodyPr/>
                    <a:lstStyle/>
                    <a:p>
                      <a:r>
                        <a:rPr lang="en-US" dirty="0"/>
                        <a:t>Lunch</a:t>
                      </a:r>
                    </a:p>
                  </a:txBody>
                  <a:tcPr/>
                </a:tc>
                <a:extLst>
                  <a:ext uri="{0D108BD9-81ED-4DB2-BD59-A6C34878D82A}">
                    <a16:rowId xmlns:a16="http://schemas.microsoft.com/office/drawing/2014/main" val="38279990"/>
                  </a:ext>
                </a:extLst>
              </a:tr>
              <a:tr h="341967">
                <a:tc>
                  <a:txBody>
                    <a:bodyPr/>
                    <a:lstStyle/>
                    <a:p>
                      <a:r>
                        <a:rPr lang="en-US" dirty="0"/>
                        <a:t>11:50 – 1:45 </a:t>
                      </a:r>
                    </a:p>
                  </a:txBody>
                  <a:tcPr/>
                </a:tc>
                <a:tc>
                  <a:txBody>
                    <a:bodyPr/>
                    <a:lstStyle/>
                    <a:p>
                      <a:r>
                        <a:rPr lang="en-US" dirty="0"/>
                        <a:t>PM Block</a:t>
                      </a:r>
                    </a:p>
                  </a:txBody>
                  <a:tcPr/>
                </a:tc>
                <a:extLst>
                  <a:ext uri="{0D108BD9-81ED-4DB2-BD59-A6C34878D82A}">
                    <a16:rowId xmlns:a16="http://schemas.microsoft.com/office/drawing/2014/main" val="3439549057"/>
                  </a:ext>
                </a:extLst>
              </a:tr>
              <a:tr h="843206">
                <a:tc>
                  <a:txBody>
                    <a:bodyPr/>
                    <a:lstStyle/>
                    <a:p>
                      <a:r>
                        <a:rPr lang="en-US" dirty="0"/>
                        <a:t> 1:45 – 2:15 </a:t>
                      </a:r>
                    </a:p>
                  </a:txBody>
                  <a:tcPr/>
                </a:tc>
                <a:tc>
                  <a:txBody>
                    <a:bodyPr/>
                    <a:lstStyle/>
                    <a:p>
                      <a:r>
                        <a:rPr lang="en-US" dirty="0"/>
                        <a:t>Recess </a:t>
                      </a:r>
                    </a:p>
                    <a:p>
                      <a:endParaRPr lang="en-US" dirty="0"/>
                    </a:p>
                  </a:txBody>
                  <a:tcPr/>
                </a:tc>
                <a:extLst>
                  <a:ext uri="{0D108BD9-81ED-4DB2-BD59-A6C34878D82A}">
                    <a16:rowId xmlns:a16="http://schemas.microsoft.com/office/drawing/2014/main" val="2144569598"/>
                  </a:ext>
                </a:extLst>
              </a:tr>
            </a:tbl>
          </a:graphicData>
        </a:graphic>
      </p:graphicFrame>
      <p:graphicFrame>
        <p:nvGraphicFramePr>
          <p:cNvPr id="9" name="Table 8">
            <a:extLst>
              <a:ext uri="{FF2B5EF4-FFF2-40B4-BE49-F238E27FC236}">
                <a16:creationId xmlns:a16="http://schemas.microsoft.com/office/drawing/2014/main" id="{13E12010-11D3-4419-9EF2-A3121CF31F53}"/>
              </a:ext>
            </a:extLst>
          </p:cNvPr>
          <p:cNvGraphicFramePr>
            <a:graphicFrameLocks noGrp="1"/>
          </p:cNvGraphicFramePr>
          <p:nvPr>
            <p:extLst>
              <p:ext uri="{D42A27DB-BD31-4B8C-83A1-F6EECF244321}">
                <p14:modId xmlns:p14="http://schemas.microsoft.com/office/powerpoint/2010/main" val="1642154397"/>
              </p:ext>
            </p:extLst>
          </p:nvPr>
        </p:nvGraphicFramePr>
        <p:xfrm>
          <a:off x="869817" y="4506245"/>
          <a:ext cx="8149224" cy="365760"/>
        </p:xfrm>
        <a:graphic>
          <a:graphicData uri="http://schemas.openxmlformats.org/drawingml/2006/table">
            <a:tbl>
              <a:tblPr firstRow="1" bandRow="1">
                <a:tableStyleId>{5C22544A-7EE6-4342-B048-85BDC9FD1C3A}</a:tableStyleId>
              </a:tblPr>
              <a:tblGrid>
                <a:gridCol w="4074612">
                  <a:extLst>
                    <a:ext uri="{9D8B030D-6E8A-4147-A177-3AD203B41FA5}">
                      <a16:colId xmlns:a16="http://schemas.microsoft.com/office/drawing/2014/main" val="3648205980"/>
                    </a:ext>
                  </a:extLst>
                </a:gridCol>
                <a:gridCol w="4074612">
                  <a:extLst>
                    <a:ext uri="{9D8B030D-6E8A-4147-A177-3AD203B41FA5}">
                      <a16:colId xmlns:a16="http://schemas.microsoft.com/office/drawing/2014/main" val="4266202084"/>
                    </a:ext>
                  </a:extLst>
                </a:gridCol>
              </a:tblGrid>
              <a:tr h="309367">
                <a:tc>
                  <a:txBody>
                    <a:bodyPr/>
                    <a:lstStyle/>
                    <a:p>
                      <a:pPr rtl="0" fontAlgn="base"/>
                      <a:r>
                        <a:rPr lang="en-US" b="1" dirty="0">
                          <a:solidFill>
                            <a:schemeClr val="bg1"/>
                          </a:solidFill>
                          <a:effectLst/>
                        </a:rPr>
                        <a:t>2:20</a:t>
                      </a:r>
                    </a:p>
                  </a:txBody>
                  <a:tcPr/>
                </a:tc>
                <a:tc>
                  <a:txBody>
                    <a:bodyPr/>
                    <a:lstStyle/>
                    <a:p>
                      <a:pPr rtl="0" fontAlgn="base"/>
                      <a:r>
                        <a:rPr lang="en-US" dirty="0">
                          <a:solidFill>
                            <a:schemeClr val="bg1"/>
                          </a:solidFill>
                          <a:effectLst/>
                        </a:rPr>
                        <a:t>Dismissal</a:t>
                      </a:r>
                    </a:p>
                  </a:txBody>
                  <a:tcPr/>
                </a:tc>
                <a:extLst>
                  <a:ext uri="{0D108BD9-81ED-4DB2-BD59-A6C34878D82A}">
                    <a16:rowId xmlns:a16="http://schemas.microsoft.com/office/drawing/2014/main" val="785926486"/>
                  </a:ext>
                </a:extLst>
              </a:tr>
            </a:tbl>
          </a:graphicData>
        </a:graphic>
      </p:graphicFrame>
    </p:spTree>
    <p:extLst>
      <p:ext uri="{BB962C8B-B14F-4D97-AF65-F5344CB8AC3E}">
        <p14:creationId xmlns:p14="http://schemas.microsoft.com/office/powerpoint/2010/main" val="85245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ctrTitle"/>
          </p:nvPr>
        </p:nvSpPr>
        <p:spPr>
          <a:xfrm>
            <a:off x="234398" y="1494178"/>
            <a:ext cx="4900895" cy="2369093"/>
          </a:xfrm>
        </p:spPr>
        <p:txBody>
          <a:bodyPr>
            <a:normAutofit/>
          </a:bodyPr>
          <a:lstStyle/>
          <a:p>
            <a:pPr eaLnBrk="1" hangingPunct="1"/>
            <a:r>
              <a:rPr lang="en-US" sz="4800" b="1" dirty="0">
                <a:latin typeface="Candara" panose="020E0502030303020204" pitchFamily="34" charset="0"/>
              </a:rPr>
              <a:t>5</a:t>
            </a:r>
            <a:r>
              <a:rPr lang="en-US" sz="4800" b="1" baseline="30000" dirty="0">
                <a:latin typeface="Candara" panose="020E0502030303020204" pitchFamily="34" charset="0"/>
              </a:rPr>
              <a:t>th</a:t>
            </a:r>
            <a:r>
              <a:rPr lang="en-US" sz="4800" b="1" dirty="0">
                <a:latin typeface="Candara" panose="020E0502030303020204" pitchFamily="34" charset="0"/>
              </a:rPr>
              <a:t> Grade Curriculum Night</a:t>
            </a:r>
          </a:p>
        </p:txBody>
      </p:sp>
      <p:sp>
        <p:nvSpPr>
          <p:cNvPr id="1027" name="Rectangle 5"/>
          <p:cNvSpPr>
            <a:spLocks noGrp="1" noChangeArrowheads="1"/>
          </p:cNvSpPr>
          <p:nvPr>
            <p:ph type="subTitle" idx="1"/>
          </p:nvPr>
        </p:nvSpPr>
        <p:spPr>
          <a:xfrm>
            <a:off x="1075395" y="4266921"/>
            <a:ext cx="4079721" cy="1096901"/>
          </a:xfrm>
        </p:spPr>
        <p:txBody>
          <a:bodyPr vert="horz" lIns="0" tIns="45720" rIns="18288" bIns="45720">
            <a:normAutofit/>
          </a:bodyPr>
          <a:lstStyle/>
          <a:p>
            <a:r>
              <a:rPr lang="en-US" sz="2400" b="1" dirty="0">
                <a:latin typeface="Candara" panose="020E0502030303020204" pitchFamily="34" charset="0"/>
              </a:rPr>
              <a:t>August 31, 2023</a:t>
            </a:r>
            <a:endParaRPr lang="en-US" sz="2400" dirty="0">
              <a:latin typeface="Candara" panose="020E0502030303020204" pitchFamily="34" charset="0"/>
            </a:endParaRPr>
          </a:p>
          <a:p>
            <a:r>
              <a:rPr lang="en-US" sz="2400" b="1" dirty="0">
                <a:latin typeface="Candara" panose="020E0502030303020204" pitchFamily="34" charset="0"/>
              </a:rPr>
              <a:t>6:00 – 7:00  </a:t>
            </a:r>
            <a:endParaRPr lang="en-US" sz="2400" dirty="0">
              <a:latin typeface="Candara" panose="020E0502030303020204" pitchFamily="34" charset="0"/>
            </a:endParaRPr>
          </a:p>
        </p:txBody>
      </p:sp>
      <p:cxnSp>
        <p:nvCxnSpPr>
          <p:cNvPr id="73" name="Straight Connector 7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descr="Graphical user interface&#10;&#10;Description automatically generated with medium confidence">
            <a:extLst>
              <a:ext uri="{FF2B5EF4-FFF2-40B4-BE49-F238E27FC236}">
                <a16:creationId xmlns:a16="http://schemas.microsoft.com/office/drawing/2014/main" id="{AD0C9A70-0916-4414-A344-F7E3566A6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835" y="247237"/>
            <a:ext cx="6355058" cy="6355058"/>
          </a:xfrm>
          <a:prstGeom prst="rect">
            <a:avLst/>
          </a:prstGeom>
          <a:ln w="38100">
            <a:solidFill>
              <a:srgbClr val="92D050"/>
            </a:solidFill>
          </a:ln>
        </p:spPr>
      </p:pic>
    </p:spTree>
    <p:extLst>
      <p:ext uri="{BB962C8B-B14F-4D97-AF65-F5344CB8AC3E}">
        <p14:creationId xmlns:p14="http://schemas.microsoft.com/office/powerpoint/2010/main" val="1378519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0865" y="393841"/>
            <a:ext cx="8873310" cy="2184971"/>
          </a:xfrm>
        </p:spPr>
        <p:txBody>
          <a:bodyPr vert="horz" lIns="0" tIns="45720" rIns="0" bIns="0">
            <a:normAutofit fontScale="90000"/>
          </a:bodyPr>
          <a:lstStyle/>
          <a:p>
            <a:pPr>
              <a:lnSpc>
                <a:spcPct val="90000"/>
              </a:lnSpc>
            </a:pPr>
            <a:r>
              <a:rPr lang="en-US" sz="5600" b="1" dirty="0">
                <a:latin typeface="Candara" panose="020E0502030303020204" pitchFamily="34" charset="0"/>
                <a:cs typeface="Calibri"/>
              </a:rPr>
              <a:t>Social Emotional Learning (SEL) </a:t>
            </a:r>
            <a:br>
              <a:rPr lang="en-US" sz="2000" dirty="0">
                <a:latin typeface="Candara" panose="020E0502030303020204" pitchFamily="34" charset="0"/>
                <a:cs typeface="Calibri"/>
              </a:rPr>
            </a:br>
            <a:r>
              <a:rPr lang="en-US" dirty="0">
                <a:latin typeface="Candara" panose="020E0502030303020204" pitchFamily="34" charset="0"/>
                <a:cs typeface="Calibri"/>
              </a:rPr>
              <a:t>Monday and Thursday's during SMART time</a:t>
            </a:r>
            <a:br>
              <a:rPr lang="en-US" dirty="0">
                <a:cs typeface="Calibri"/>
              </a:rPr>
            </a:br>
            <a:r>
              <a:rPr lang="en-US" sz="2000" dirty="0">
                <a:cs typeface="Calibri"/>
              </a:rPr>
              <a:t> </a:t>
            </a:r>
            <a:br>
              <a:rPr lang="en-US" sz="2000" dirty="0">
                <a:cs typeface="Calibri"/>
              </a:rPr>
            </a:br>
            <a:endParaRPr lang="en-US" sz="2400" b="1" dirty="0">
              <a:solidFill>
                <a:schemeClr val="accent2"/>
              </a:solidFill>
              <a:latin typeface="Candara Light" panose="020E0502030303020204" pitchFamily="34" charset="0"/>
            </a:endParaRPr>
          </a:p>
        </p:txBody>
      </p:sp>
      <p:graphicFrame>
        <p:nvGraphicFramePr>
          <p:cNvPr id="5" name="Content Placeholder 2">
            <a:extLst>
              <a:ext uri="{FF2B5EF4-FFF2-40B4-BE49-F238E27FC236}">
                <a16:creationId xmlns:a16="http://schemas.microsoft.com/office/drawing/2014/main" id="{F3EE19FD-A66D-462E-86F4-472C5DC19DFD}"/>
              </a:ext>
            </a:extLst>
          </p:cNvPr>
          <p:cNvGraphicFramePr>
            <a:graphicFrameLocks noGrp="1"/>
          </p:cNvGraphicFramePr>
          <p:nvPr>
            <p:ph idx="1"/>
            <p:extLst>
              <p:ext uri="{D42A27DB-BD31-4B8C-83A1-F6EECF244321}">
                <p14:modId xmlns:p14="http://schemas.microsoft.com/office/powerpoint/2010/main" val="4047374921"/>
              </p:ext>
            </p:extLst>
          </p:nvPr>
        </p:nvGraphicFramePr>
        <p:xfrm>
          <a:off x="299265" y="1912296"/>
          <a:ext cx="9267521"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9877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 name="Straight Connector 15">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6E5DD3E-A6BF-4D32-B568-76AD0C7FCD4F}"/>
              </a:ext>
            </a:extLst>
          </p:cNvPr>
          <p:cNvSpPr>
            <a:spLocks noGrp="1"/>
          </p:cNvSpPr>
          <p:nvPr>
            <p:ph type="ctrTitle"/>
          </p:nvPr>
        </p:nvSpPr>
        <p:spPr>
          <a:xfrm>
            <a:off x="779692" y="166048"/>
            <a:ext cx="8892369" cy="2071426"/>
          </a:xfrm>
        </p:spPr>
        <p:txBody>
          <a:bodyPr vert="horz" lIns="91440" tIns="45720" rIns="91440" bIns="45720" rtlCol="0" anchor="t">
            <a:normAutofit fontScale="90000"/>
          </a:bodyPr>
          <a:lstStyle/>
          <a:p>
            <a:pPr algn="ctr">
              <a:lnSpc>
                <a:spcPct val="90000"/>
              </a:lnSpc>
            </a:pPr>
            <a:r>
              <a:rPr lang="en-US" sz="5600" b="1">
                <a:latin typeface="Candara" panose="020E0502030303020204" pitchFamily="34" charset="0"/>
              </a:rPr>
              <a:t>SMART Time </a:t>
            </a:r>
            <a:br>
              <a:rPr lang="en-US" sz="2800"/>
            </a:br>
            <a:r>
              <a:rPr lang="en-US" sz="3600"/>
              <a:t>(7:40 – 8:15)</a:t>
            </a:r>
            <a:br>
              <a:rPr lang="en-US" sz="3600"/>
            </a:br>
            <a:br>
              <a:rPr lang="en-US" sz="2500" i="1">
                <a:latin typeface="Candara Light" panose="020E0502030303020204" pitchFamily="34" charset="0"/>
              </a:rPr>
            </a:br>
            <a:r>
              <a:rPr lang="en-US" sz="2500" b="1" i="1">
                <a:latin typeface="Candara Light" panose="020E0502030303020204" pitchFamily="34" charset="0"/>
              </a:rPr>
              <a:t>**All students should be available during SMART time on Tuesday, Wednesday, and Friday for flexible small groups</a:t>
            </a:r>
            <a:endParaRPr lang="en-US" i="1">
              <a:latin typeface="Candara Light" panose="020E0502030303020204" pitchFamily="34" charset="0"/>
            </a:endParaRPr>
          </a:p>
        </p:txBody>
      </p:sp>
      <p:sp>
        <p:nvSpPr>
          <p:cNvPr id="8" name="TextBox 7">
            <a:extLst>
              <a:ext uri="{FF2B5EF4-FFF2-40B4-BE49-F238E27FC236}">
                <a16:creationId xmlns:a16="http://schemas.microsoft.com/office/drawing/2014/main" id="{22CDCE6C-6B23-4051-BB3B-EEF152648ECD}"/>
              </a:ext>
            </a:extLst>
          </p:cNvPr>
          <p:cNvSpPr txBox="1"/>
          <p:nvPr/>
        </p:nvSpPr>
        <p:spPr>
          <a:xfrm>
            <a:off x="5275998" y="2870887"/>
            <a:ext cx="4515274" cy="388077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85750" defTabSz="457200">
              <a:spcBef>
                <a:spcPts val="1000"/>
              </a:spcBef>
              <a:buClr>
                <a:schemeClr val="accent1"/>
              </a:buClr>
              <a:buSzPct val="80000"/>
              <a:buFont typeface="Wingdings 3" charset="2"/>
              <a:buChar char=""/>
            </a:pPr>
            <a:r>
              <a:rPr lang="en-US" sz="3000" b="1" dirty="0">
                <a:solidFill>
                  <a:schemeClr val="tx1">
                    <a:lumMod val="75000"/>
                    <a:lumOff val="25000"/>
                  </a:schemeClr>
                </a:solidFill>
                <a:latin typeface="Candara Light" panose="020E0502030303020204" pitchFamily="34" charset="0"/>
              </a:rPr>
              <a:t>Small Group Re-teaching</a:t>
            </a:r>
          </a:p>
          <a:p>
            <a:pPr marL="285750" indent="-285750" defTabSz="457200">
              <a:spcBef>
                <a:spcPts val="1000"/>
              </a:spcBef>
              <a:buClr>
                <a:schemeClr val="accent1"/>
              </a:buClr>
              <a:buSzPct val="80000"/>
              <a:buFont typeface="Wingdings 3" charset="2"/>
              <a:buChar char=""/>
            </a:pPr>
            <a:endParaRPr lang="en-US" sz="3000" dirty="0">
              <a:solidFill>
                <a:schemeClr val="tx1">
                  <a:lumMod val="75000"/>
                  <a:lumOff val="25000"/>
                </a:schemeClr>
              </a:solidFill>
              <a:latin typeface="Candara Light" panose="020E0502030303020204" pitchFamily="34" charset="0"/>
            </a:endParaRPr>
          </a:p>
          <a:p>
            <a:pPr marL="285750" indent="-285750" defTabSz="457200">
              <a:spcBef>
                <a:spcPts val="1000"/>
              </a:spcBef>
              <a:buClr>
                <a:schemeClr val="accent1"/>
              </a:buClr>
              <a:buSzPct val="80000"/>
              <a:buFont typeface="Wingdings 3" charset="2"/>
              <a:buChar char=""/>
            </a:pPr>
            <a:r>
              <a:rPr lang="en-US" sz="3000" b="1" dirty="0">
                <a:solidFill>
                  <a:schemeClr val="tx1">
                    <a:lumMod val="75000"/>
                    <a:lumOff val="25000"/>
                  </a:schemeClr>
                </a:solidFill>
                <a:latin typeface="Candara Light" panose="020E0502030303020204" pitchFamily="34" charset="0"/>
              </a:rPr>
              <a:t>Interventions</a:t>
            </a:r>
          </a:p>
          <a:p>
            <a:pPr marL="285750" indent="-285750" defTabSz="457200">
              <a:spcBef>
                <a:spcPts val="1000"/>
              </a:spcBef>
              <a:buClr>
                <a:schemeClr val="accent1"/>
              </a:buClr>
              <a:buSzPct val="80000"/>
              <a:buFont typeface="Wingdings 3" charset="2"/>
              <a:buChar char=""/>
            </a:pPr>
            <a:endParaRPr lang="en-US" sz="3000" dirty="0">
              <a:solidFill>
                <a:schemeClr val="tx1">
                  <a:lumMod val="75000"/>
                  <a:lumOff val="25000"/>
                </a:schemeClr>
              </a:solidFill>
              <a:latin typeface="Candara Light" panose="020E0502030303020204" pitchFamily="34" charset="0"/>
            </a:endParaRPr>
          </a:p>
          <a:p>
            <a:pPr marL="285750" indent="-285750" defTabSz="457200">
              <a:spcBef>
                <a:spcPts val="1000"/>
              </a:spcBef>
              <a:buClr>
                <a:schemeClr val="accent1"/>
              </a:buClr>
              <a:buSzPct val="80000"/>
              <a:buFont typeface="Wingdings 3" charset="2"/>
              <a:buChar char=""/>
            </a:pPr>
            <a:r>
              <a:rPr lang="en-US" sz="3000" b="1" dirty="0">
                <a:solidFill>
                  <a:schemeClr val="tx1">
                    <a:lumMod val="75000"/>
                    <a:lumOff val="25000"/>
                  </a:schemeClr>
                </a:solidFill>
                <a:latin typeface="Candara Light" panose="020E0502030303020204" pitchFamily="34" charset="0"/>
              </a:rPr>
              <a:t>Reading</a:t>
            </a:r>
          </a:p>
          <a:p>
            <a:pPr marL="285750" indent="-285750" defTabSz="457200">
              <a:spcBef>
                <a:spcPts val="1000"/>
              </a:spcBef>
              <a:buClr>
                <a:schemeClr val="accent1"/>
              </a:buClr>
              <a:buSzPct val="80000"/>
              <a:buFont typeface="Wingdings 3" charset="2"/>
              <a:buChar char=""/>
            </a:pPr>
            <a:endParaRPr lang="en-US" sz="2800" dirty="0">
              <a:solidFill>
                <a:schemeClr val="tx1">
                  <a:lumMod val="75000"/>
                  <a:lumOff val="25000"/>
                </a:schemeClr>
              </a:solidFill>
            </a:endParaRPr>
          </a:p>
        </p:txBody>
      </p:sp>
      <p:pic>
        <p:nvPicPr>
          <p:cNvPr id="3" name="Picture 3" descr="A picture containing clock, drawing&#10;&#10;Description automatically generated">
            <a:extLst>
              <a:ext uri="{FF2B5EF4-FFF2-40B4-BE49-F238E27FC236}">
                <a16:creationId xmlns:a16="http://schemas.microsoft.com/office/drawing/2014/main" id="{0E935D96-649F-4FFF-9112-59009CF848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29437" y="3123344"/>
            <a:ext cx="3274994" cy="3611735"/>
          </a:xfrm>
          <a:prstGeom prst="rect">
            <a:avLst/>
          </a:prstGeom>
        </p:spPr>
      </p:pic>
    </p:spTree>
    <p:extLst>
      <p:ext uri="{BB962C8B-B14F-4D97-AF65-F5344CB8AC3E}">
        <p14:creationId xmlns:p14="http://schemas.microsoft.com/office/powerpoint/2010/main" val="3183962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10B3E6-3DFC-35E2-CA9A-248AAB32305A}"/>
              </a:ext>
            </a:extLst>
          </p:cNvPr>
          <p:cNvPicPr>
            <a:picLocks noChangeAspect="1"/>
          </p:cNvPicPr>
          <p:nvPr/>
        </p:nvPicPr>
        <p:blipFill>
          <a:blip r:embed="rId2"/>
          <a:stretch>
            <a:fillRect/>
          </a:stretch>
        </p:blipFill>
        <p:spPr>
          <a:xfrm>
            <a:off x="2427" y="0"/>
            <a:ext cx="12187146" cy="6858000"/>
          </a:xfrm>
          <a:prstGeom prst="rect">
            <a:avLst/>
          </a:prstGeom>
        </p:spPr>
      </p:pic>
    </p:spTree>
    <p:extLst>
      <p:ext uri="{BB962C8B-B14F-4D97-AF65-F5344CB8AC3E}">
        <p14:creationId xmlns:p14="http://schemas.microsoft.com/office/powerpoint/2010/main" val="384970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60348" y="1339848"/>
            <a:ext cx="6272784" cy="2032000"/>
          </a:xfrm>
        </p:spPr>
        <p:txBody>
          <a:bodyPr>
            <a:normAutofit fontScale="90000"/>
          </a:bodyPr>
          <a:lstStyle/>
          <a:p>
            <a:r>
              <a:rPr lang="en-US" sz="4800" dirty="0"/>
              <a:t>Priscilla Cho</a:t>
            </a:r>
            <a:br>
              <a:rPr lang="en-US" sz="4800" dirty="0"/>
            </a:br>
            <a:r>
              <a:rPr lang="en-US" sz="2800" dirty="0"/>
              <a:t>Bilingual</a:t>
            </a:r>
            <a:r>
              <a:rPr lang="en-US" sz="2800" dirty="0">
                <a:latin typeface="+mn-lt"/>
              </a:rPr>
              <a:t> Community Liaison</a:t>
            </a:r>
            <a:br>
              <a:rPr lang="en-US" sz="2800" dirty="0">
                <a:latin typeface="+mn-lt"/>
              </a:rPr>
            </a:br>
            <a:br>
              <a:rPr lang="en-US" sz="2800" dirty="0">
                <a:latin typeface="+mn-lt"/>
              </a:rPr>
            </a:br>
            <a:endParaRPr lang="en-US" sz="2800"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1633540" y="2987211"/>
            <a:ext cx="9144000" cy="3081936"/>
          </a:xfrm>
        </p:spPr>
        <p:txBody>
          <a:bodyPr vert="horz" lIns="91440" tIns="45720" rIns="91440" bIns="45720" rtlCol="0" anchor="t">
            <a:normAutofit fontScale="92500" lnSpcReduction="20000"/>
          </a:bodyPr>
          <a:lstStyle/>
          <a:p>
            <a:pPr marL="342900" indent="-342900" algn="l">
              <a:buFont typeface="Arial" panose="020B0604020202020204" pitchFamily="34" charset="0"/>
              <a:buChar char="•"/>
            </a:pPr>
            <a:r>
              <a:rPr lang="en-US" dirty="0">
                <a:solidFill>
                  <a:schemeClr val="tx1"/>
                </a:solidFill>
              </a:rPr>
              <a:t>Educate parents about school</a:t>
            </a:r>
          </a:p>
          <a:p>
            <a:pPr marL="342900" indent="-342900" algn="l">
              <a:buFont typeface="Arial" panose="020B0604020202020204" pitchFamily="34" charset="0"/>
              <a:buChar char="•"/>
            </a:pPr>
            <a:r>
              <a:rPr lang="en-US" dirty="0">
                <a:solidFill>
                  <a:schemeClr val="tx1"/>
                </a:solidFill>
              </a:rPr>
              <a:t>Promote parental involvement in school and in child’s classroom.</a:t>
            </a:r>
          </a:p>
          <a:p>
            <a:pPr marL="342900" indent="-342900" algn="l">
              <a:buFont typeface="Arial" panose="020B0604020202020204" pitchFamily="34" charset="0"/>
              <a:buChar char="•"/>
            </a:pPr>
            <a:r>
              <a:rPr lang="en-US" dirty="0">
                <a:solidFill>
                  <a:schemeClr val="tx1"/>
                </a:solidFill>
              </a:rPr>
              <a:t>There will be three workshops for parents this year:</a:t>
            </a:r>
          </a:p>
          <a:p>
            <a:pPr marL="914400" lvl="1" indent="-457200" algn="l">
              <a:buFont typeface="+mj-lt"/>
              <a:buAutoNum type="arabicPeriod"/>
            </a:pPr>
            <a:r>
              <a:rPr lang="en-US" dirty="0">
                <a:solidFill>
                  <a:schemeClr val="tx1"/>
                </a:solidFill>
              </a:rPr>
              <a:t>ESOL Parent Open House: September 19</a:t>
            </a:r>
            <a:r>
              <a:rPr lang="en-US" baseline="30000" dirty="0">
                <a:solidFill>
                  <a:schemeClr val="tx1"/>
                </a:solidFill>
              </a:rPr>
              <a:t>th</a:t>
            </a:r>
            <a:r>
              <a:rPr lang="en-US" dirty="0">
                <a:solidFill>
                  <a:schemeClr val="tx1"/>
                </a:solidFill>
              </a:rPr>
              <a:t> at 4:30PM at LWE</a:t>
            </a:r>
          </a:p>
          <a:p>
            <a:pPr marL="914400" lvl="1" indent="-457200" algn="l">
              <a:buFont typeface="+mj-lt"/>
              <a:buAutoNum type="arabicPeriod"/>
            </a:pPr>
            <a:r>
              <a:rPr lang="en-US" dirty="0">
                <a:solidFill>
                  <a:schemeClr val="tx1"/>
                </a:solidFill>
              </a:rPr>
              <a:t>Infinite Campus: TBA</a:t>
            </a:r>
          </a:p>
          <a:p>
            <a:pPr marL="914400" lvl="1" indent="-457200" algn="l">
              <a:buFont typeface="+mj-lt"/>
              <a:buAutoNum type="arabicPeriod"/>
            </a:pPr>
            <a:r>
              <a:rPr lang="en-US" dirty="0">
                <a:solidFill>
                  <a:schemeClr val="tx1"/>
                </a:solidFill>
              </a:rPr>
              <a:t>Milestones: TBA</a:t>
            </a:r>
          </a:p>
          <a:p>
            <a:pPr marL="457200" indent="-457200" algn="l">
              <a:buFont typeface="Arial" panose="020B0604020202020204" pitchFamily="34" charset="0"/>
              <a:buChar char="•"/>
            </a:pPr>
            <a:r>
              <a:rPr lang="en-US" dirty="0">
                <a:solidFill>
                  <a:schemeClr val="tx1"/>
                </a:solidFill>
              </a:rPr>
              <a:t>Hours: Tuesdays and Wednesdays 8:00-3:00, Thursdays 8:00-2:00</a:t>
            </a:r>
          </a:p>
          <a:p>
            <a:pPr marL="457200" indent="-457200" algn="l">
              <a:buFont typeface="Arial" panose="020B0604020202020204" pitchFamily="34" charset="0"/>
              <a:buChar char="•"/>
            </a:pPr>
            <a:r>
              <a:rPr lang="en-US" dirty="0">
                <a:solidFill>
                  <a:schemeClr val="tx1"/>
                </a:solidFill>
                <a:hlinkClick r:id="rId2">
                  <a:extLst>
                    <a:ext uri="{A12FA001-AC4F-418D-AE19-62706E023703}">
                      <ahyp:hlinkClr xmlns:ahyp="http://schemas.microsoft.com/office/drawing/2018/hyperlinkcolor" val="tx"/>
                    </a:ext>
                  </a:extLst>
                </a:hlinkClick>
              </a:rPr>
              <a:t>chop@fultonschools.org</a:t>
            </a:r>
            <a:endParaRPr lang="en-US" dirty="0">
              <a:solidFill>
                <a:schemeClr val="tx1"/>
              </a:solidFill>
            </a:endParaRPr>
          </a:p>
          <a:p>
            <a:pPr marL="457200" indent="-457200" algn="l">
              <a:buFont typeface="Arial" panose="020B0604020202020204" pitchFamily="34" charset="0"/>
              <a:buChar char="•"/>
            </a:pPr>
            <a:r>
              <a:rPr lang="en-US" sz="1900" u="sng" dirty="0">
                <a:solidFill>
                  <a:schemeClr val="tx1"/>
                </a:solidFill>
                <a:effectLst/>
                <a:latin typeface="Univers" panose="020B0503020202020204" pitchFamily="34" charset="0"/>
                <a:ea typeface="Times New Roman" panose="02020603050405020304" pitchFamily="18" charset="0"/>
                <a:cs typeface="Angsana New" panose="02020603050405020304" pitchFamily="18" charset="-34"/>
                <a:hlinkClick r:id="rId3">
                  <a:extLst>
                    <a:ext uri="{A12FA001-AC4F-418D-AE19-62706E023703}">
                      <ahyp:hlinkClr xmlns:ahyp="http://schemas.microsoft.com/office/drawing/2018/hyperlinkcolor" val="tx"/>
                    </a:ext>
                  </a:extLst>
                </a:hlinkClick>
              </a:rPr>
              <a:t>(470) 254-7050</a:t>
            </a:r>
            <a:r>
              <a:rPr lang="en-US" sz="1900" dirty="0">
                <a:solidFill>
                  <a:schemeClr val="tx1"/>
                </a:solidFill>
                <a:effectLst/>
                <a:latin typeface="Univers" panose="020B0503020202020204" pitchFamily="34" charset="0"/>
                <a:ea typeface="Times New Roman" panose="02020603050405020304" pitchFamily="18" charset="0"/>
                <a:cs typeface="Angsana New" panose="02020603050405020304" pitchFamily="18" charset="-34"/>
              </a:rPr>
              <a:t> ext. 29590</a:t>
            </a:r>
            <a:endParaRPr lang="en-US" sz="1900" dirty="0">
              <a:solidFill>
                <a:schemeClr val="tx1"/>
              </a:solidFill>
              <a:latin typeface="Univers" panose="020B0503020202020204" pitchFamily="34" charset="0"/>
            </a:endParaRPr>
          </a:p>
          <a:p>
            <a:pPr marL="457200" indent="-457200" algn="l">
              <a:buChar char="•"/>
            </a:pPr>
            <a:endParaRPr lang="en-US" dirty="0"/>
          </a:p>
          <a:p>
            <a:pPr algn="l"/>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pic>
        <p:nvPicPr>
          <p:cNvPr id="13" name="Picture 12" descr="A person smiling at the camera&#10;&#10;Description automatically generated">
            <a:extLst>
              <a:ext uri="{FF2B5EF4-FFF2-40B4-BE49-F238E27FC236}">
                <a16:creationId xmlns:a16="http://schemas.microsoft.com/office/drawing/2014/main" id="{FA972E30-DB93-4A47-ADB0-A7C487EAE285}"/>
              </a:ext>
            </a:extLst>
          </p:cNvPr>
          <p:cNvPicPr>
            <a:picLocks noChangeAspect="1"/>
          </p:cNvPicPr>
          <p:nvPr/>
        </p:nvPicPr>
        <p:blipFill>
          <a:blip r:embed="rId4"/>
          <a:stretch>
            <a:fillRect/>
          </a:stretch>
        </p:blipFill>
        <p:spPr>
          <a:xfrm>
            <a:off x="7780882" y="609339"/>
            <a:ext cx="1371873" cy="1919685"/>
          </a:xfrm>
          <a:prstGeom prst="rect">
            <a:avLst/>
          </a:prstGeom>
        </p:spPr>
      </p:pic>
    </p:spTree>
    <p:extLst>
      <p:ext uri="{BB962C8B-B14F-4D97-AF65-F5344CB8AC3E}">
        <p14:creationId xmlns:p14="http://schemas.microsoft.com/office/powerpoint/2010/main" val="114769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2"/>
          <p:cNvSpPr>
            <a:spLocks noGrp="1" noChangeArrowheads="1"/>
          </p:cNvSpPr>
          <p:nvPr>
            <p:ph type="ctrTitle"/>
          </p:nvPr>
        </p:nvSpPr>
        <p:spPr>
          <a:xfrm>
            <a:off x="649175" y="1115320"/>
            <a:ext cx="5195263" cy="2875534"/>
          </a:xfrm>
        </p:spPr>
        <p:txBody>
          <a:bodyPr>
            <a:normAutofit/>
          </a:bodyPr>
          <a:lstStyle/>
          <a:p>
            <a:pPr eaLnBrk="1" hangingPunct="1"/>
            <a:r>
              <a:rPr lang="en-US" b="1" dirty="0">
                <a:latin typeface="Candara" panose="020E0502030303020204" pitchFamily="34" charset="0"/>
              </a:rPr>
              <a:t>Language Arts</a:t>
            </a:r>
          </a:p>
        </p:txBody>
      </p:sp>
      <p:pic>
        <p:nvPicPr>
          <p:cNvPr id="4" name="Picture 5" descr="MCj02821920000[1]"/>
          <p:cNvPicPr>
            <a:picLocks noChangeAspect="1" noChangeArrowheads="1"/>
          </p:cNvPicPr>
          <p:nvPr/>
        </p:nvPicPr>
        <p:blipFill>
          <a:blip r:embed="rId3" cstate="print"/>
          <a:stretch>
            <a:fillRect/>
          </a:stretch>
        </p:blipFill>
        <p:spPr bwMode="auto">
          <a:xfrm>
            <a:off x="6095998" y="2734072"/>
            <a:ext cx="3280613" cy="1660555"/>
          </a:xfrm>
          <a:prstGeom prst="rect">
            <a:avLst/>
          </a:prstGeom>
          <a:noFill/>
        </p:spPr>
      </p:pic>
    </p:spTree>
    <p:extLst>
      <p:ext uri="{BB962C8B-B14F-4D97-AF65-F5344CB8AC3E}">
        <p14:creationId xmlns:p14="http://schemas.microsoft.com/office/powerpoint/2010/main" val="3884374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9869" y="895770"/>
            <a:ext cx="12358388" cy="1110830"/>
          </a:xfrm>
          <a:prstGeom prst="rect">
            <a:avLst/>
          </a:prstGeom>
        </p:spPr>
        <p:txBody>
          <a:bodyPr vert="horz" lIns="91440" tIns="45720" rIns="91440" bIns="45720" rtlCol="0" anchor="t">
            <a:noAutofit/>
          </a:bodyPr>
          <a:lstStyle/>
          <a:p>
            <a:pPr defTabSz="457200">
              <a:spcBef>
                <a:spcPct val="0"/>
              </a:spcBef>
              <a:spcAft>
                <a:spcPts val="600"/>
              </a:spcAft>
            </a:pPr>
            <a:r>
              <a:rPr lang="en-US" sz="4800" b="1">
                <a:solidFill>
                  <a:schemeClr val="accent1"/>
                </a:solidFill>
                <a:latin typeface="Candara"/>
                <a:ea typeface="+mj-ea"/>
                <a:cs typeface="+mj-cs"/>
              </a:rPr>
              <a:t>English Language Arts Curriculum Overview</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Content Placeholder 2">
            <a:extLst>
              <a:ext uri="{FF2B5EF4-FFF2-40B4-BE49-F238E27FC236}">
                <a16:creationId xmlns:a16="http://schemas.microsoft.com/office/drawing/2014/main" id="{C25C566C-977D-413A-93DE-7449D96E4328}"/>
              </a:ext>
            </a:extLst>
          </p:cNvPr>
          <p:cNvGraphicFramePr>
            <a:graphicFrameLocks noGrp="1"/>
          </p:cNvGraphicFramePr>
          <p:nvPr>
            <p:ph idx="1"/>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3943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ECD0A48-A0B3-FFA1-F4F5-E8CF653543F1}"/>
              </a:ext>
            </a:extLst>
          </p:cNvPr>
          <p:cNvSpPr>
            <a:spLocks noGrp="1"/>
          </p:cNvSpPr>
          <p:nvPr>
            <p:ph type="title"/>
          </p:nvPr>
        </p:nvSpPr>
        <p:spPr>
          <a:xfrm>
            <a:off x="0" y="365125"/>
            <a:ext cx="9842643" cy="939693"/>
          </a:xfrm>
        </p:spPr>
        <p:txBody>
          <a:bodyPr>
            <a:normAutofit fontScale="90000"/>
          </a:bodyPr>
          <a:lstStyle/>
          <a:p>
            <a:pPr algn="ctr"/>
            <a:r>
              <a:rPr lang="en-US" dirty="0">
                <a:latin typeface="Arial Rounded MT Bold" panose="020F0704030504030204" pitchFamily="34" charset="0"/>
              </a:rPr>
              <a:t>RELA Resources</a:t>
            </a:r>
            <a:br>
              <a:rPr lang="en-US" dirty="0">
                <a:latin typeface="Arial Rounded MT Bold" panose="020F0704030504030204" pitchFamily="34" charset="0"/>
              </a:rPr>
            </a:br>
            <a:r>
              <a:rPr lang="en-US" dirty="0">
                <a:latin typeface="Arial Rounded MT Bold" panose="020F0704030504030204" pitchFamily="34" charset="0"/>
              </a:rPr>
              <a:t>Wonders (Kindergarten - 5</a:t>
            </a:r>
            <a:r>
              <a:rPr lang="en-US" baseline="30000" dirty="0">
                <a:latin typeface="Arial Rounded MT Bold" panose="020F0704030504030204" pitchFamily="34" charset="0"/>
              </a:rPr>
              <a:t>th</a:t>
            </a:r>
            <a:r>
              <a:rPr lang="en-US" dirty="0">
                <a:latin typeface="Arial Rounded MT Bold" panose="020F0704030504030204" pitchFamily="34" charset="0"/>
              </a:rPr>
              <a:t>)</a:t>
            </a:r>
          </a:p>
        </p:txBody>
      </p:sp>
      <p:sp>
        <p:nvSpPr>
          <p:cNvPr id="16" name="TextBox 15">
            <a:extLst>
              <a:ext uri="{FF2B5EF4-FFF2-40B4-BE49-F238E27FC236}">
                <a16:creationId xmlns:a16="http://schemas.microsoft.com/office/drawing/2014/main" id="{BFA3FEBE-2CF6-0D46-3891-4035B32B5689}"/>
              </a:ext>
            </a:extLst>
          </p:cNvPr>
          <p:cNvSpPr txBox="1"/>
          <p:nvPr/>
        </p:nvSpPr>
        <p:spPr>
          <a:xfrm>
            <a:off x="390526" y="2153094"/>
            <a:ext cx="9321331" cy="2308324"/>
          </a:xfrm>
          <a:prstGeom prst="rect">
            <a:avLst/>
          </a:prstGeom>
          <a:noFill/>
        </p:spPr>
        <p:txBody>
          <a:bodyPr wrap="square" rtlCol="0">
            <a:spAutoFit/>
          </a:bodyPr>
          <a:lstStyle/>
          <a:p>
            <a:pPr algn="ctr"/>
            <a:r>
              <a:rPr lang="en-US" sz="2400" dirty="0">
                <a:effectLst/>
                <a:latin typeface="Century Gothic" panose="020B0502020202020204" pitchFamily="34" charset="0"/>
                <a:ea typeface="Calibri" panose="020F0502020204030204" pitchFamily="34" charset="0"/>
                <a:cs typeface="Calibri" panose="020F0502020204030204" pitchFamily="34" charset="0"/>
              </a:rPr>
              <a:t>In Fulton County, Wonders is being used to teach the reading comprehension and writing Georgia Standards of Excellence.</a:t>
            </a:r>
          </a:p>
          <a:p>
            <a:pPr algn="ctr"/>
            <a:endParaRPr lang="en-US" sz="2400" dirty="0">
              <a:latin typeface="Century Gothic" panose="020B0502020202020204" pitchFamily="34" charset="0"/>
              <a:cs typeface="Calibri" panose="020F0502020204030204" pitchFamily="34" charset="0"/>
            </a:endParaRPr>
          </a:p>
          <a:p>
            <a:pPr algn="ctr"/>
            <a:r>
              <a:rPr lang="en-US" sz="2400" dirty="0">
                <a:latin typeface="Century Gothic" panose="020B0502020202020204" pitchFamily="34" charset="0"/>
                <a:cs typeface="Calibri" panose="020F0502020204030204" pitchFamily="34" charset="0"/>
              </a:rPr>
              <a:t>“</a:t>
            </a:r>
            <a:r>
              <a:rPr lang="en-US" sz="2400" b="0" i="0" dirty="0">
                <a:solidFill>
                  <a:srgbClr val="000000"/>
                </a:solidFill>
                <a:effectLst/>
                <a:latin typeface="Century Gothic" panose="020B0502020202020204" pitchFamily="34" charset="0"/>
              </a:rPr>
              <a:t>Through exploration of texts and daily development of their skills as readers, writers, speakers, and active listeners, students experience the power of literacy.”</a:t>
            </a:r>
            <a:endParaRPr lang="en-US" sz="2400" dirty="0">
              <a:latin typeface="Century Gothic" panose="020B0502020202020204" pitchFamily="34" charset="0"/>
            </a:endParaRPr>
          </a:p>
        </p:txBody>
      </p:sp>
      <p:sp>
        <p:nvSpPr>
          <p:cNvPr id="17" name="TextBox 16">
            <a:extLst>
              <a:ext uri="{FF2B5EF4-FFF2-40B4-BE49-F238E27FC236}">
                <a16:creationId xmlns:a16="http://schemas.microsoft.com/office/drawing/2014/main" id="{0B21DB29-3B25-D16C-C448-E014C4AE89B7}"/>
              </a:ext>
            </a:extLst>
          </p:cNvPr>
          <p:cNvSpPr txBox="1"/>
          <p:nvPr/>
        </p:nvSpPr>
        <p:spPr>
          <a:xfrm>
            <a:off x="142876" y="-58737"/>
            <a:ext cx="3814986" cy="400110"/>
          </a:xfrm>
          <a:prstGeom prst="rect">
            <a:avLst/>
          </a:prstGeom>
          <a:noFill/>
        </p:spPr>
        <p:txBody>
          <a:bodyPr wrap="square" rtlCol="0">
            <a:spAutoFit/>
          </a:bodyPr>
          <a:lstStyle/>
          <a:p>
            <a:r>
              <a:rPr lang="en-US" sz="2000" dirty="0">
                <a:latin typeface="Arial Rounded MT Bold" panose="020F0704030504030204" pitchFamily="34" charset="0"/>
              </a:rPr>
              <a:t>K – 5</a:t>
            </a:r>
            <a:r>
              <a:rPr lang="en-US" sz="2000" baseline="30000" dirty="0">
                <a:latin typeface="Arial Rounded MT Bold" panose="020F0704030504030204" pitchFamily="34" charset="0"/>
              </a:rPr>
              <a:t>th</a:t>
            </a:r>
            <a:r>
              <a:rPr lang="en-US" sz="2000" dirty="0">
                <a:latin typeface="Arial Rounded MT Bold" panose="020F0704030504030204" pitchFamily="34" charset="0"/>
              </a:rPr>
              <a:t> </a:t>
            </a:r>
          </a:p>
        </p:txBody>
      </p:sp>
      <p:pic>
        <p:nvPicPr>
          <p:cNvPr id="18" name="Picture 17">
            <a:extLst>
              <a:ext uri="{FF2B5EF4-FFF2-40B4-BE49-F238E27FC236}">
                <a16:creationId xmlns:a16="http://schemas.microsoft.com/office/drawing/2014/main" id="{7756AA78-7F58-C589-7EEA-899EC5BAE887}"/>
              </a:ext>
            </a:extLst>
          </p:cNvPr>
          <p:cNvPicPr>
            <a:picLocks noChangeAspect="1"/>
          </p:cNvPicPr>
          <p:nvPr/>
        </p:nvPicPr>
        <p:blipFill>
          <a:blip r:embed="rId2"/>
          <a:stretch>
            <a:fillRect/>
          </a:stretch>
        </p:blipFill>
        <p:spPr>
          <a:xfrm>
            <a:off x="339791" y="4594622"/>
            <a:ext cx="9124415" cy="1430143"/>
          </a:xfrm>
          <a:prstGeom prst="rect">
            <a:avLst/>
          </a:prstGeom>
        </p:spPr>
      </p:pic>
    </p:spTree>
    <p:extLst>
      <p:ext uri="{BB962C8B-B14F-4D97-AF65-F5344CB8AC3E}">
        <p14:creationId xmlns:p14="http://schemas.microsoft.com/office/powerpoint/2010/main" val="2679340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CFDE5-6111-9D9F-55A2-F73DCC684D90}"/>
              </a:ext>
            </a:extLst>
          </p:cNvPr>
          <p:cNvSpPr>
            <a:spLocks noGrp="1"/>
          </p:cNvSpPr>
          <p:nvPr>
            <p:ph type="title"/>
          </p:nvPr>
        </p:nvSpPr>
        <p:spPr>
          <a:xfrm>
            <a:off x="0" y="365125"/>
            <a:ext cx="12049125" cy="1325563"/>
          </a:xfrm>
        </p:spPr>
        <p:txBody>
          <a:bodyPr/>
          <a:lstStyle/>
          <a:p>
            <a:pPr algn="ctr"/>
            <a:r>
              <a:rPr lang="en-US" dirty="0">
                <a:latin typeface="Arial Rounded MT Bold" panose="020F0704030504030204" pitchFamily="34" charset="0"/>
              </a:rPr>
              <a:t>RELA Resources</a:t>
            </a:r>
            <a:br>
              <a:rPr lang="en-US" dirty="0">
                <a:latin typeface="Arial Rounded MT Bold" panose="020F0704030504030204" pitchFamily="34" charset="0"/>
              </a:rPr>
            </a:br>
            <a:r>
              <a:rPr lang="en-US" dirty="0">
                <a:latin typeface="Arial Rounded MT Bold" panose="020F0704030504030204" pitchFamily="34" charset="0"/>
              </a:rPr>
              <a:t>Vocabulary Surge (4</a:t>
            </a:r>
            <a:r>
              <a:rPr lang="en-US" baseline="30000" dirty="0">
                <a:latin typeface="Arial Rounded MT Bold" panose="020F0704030504030204" pitchFamily="34" charset="0"/>
              </a:rPr>
              <a:t>th</a:t>
            </a:r>
            <a:r>
              <a:rPr lang="en-US" dirty="0">
                <a:latin typeface="Arial Rounded MT Bold" panose="020F0704030504030204" pitchFamily="34" charset="0"/>
              </a:rPr>
              <a:t> &amp; 5</a:t>
            </a:r>
            <a:r>
              <a:rPr lang="en-US" baseline="30000" dirty="0">
                <a:latin typeface="Arial Rounded MT Bold" panose="020F0704030504030204" pitchFamily="34" charset="0"/>
              </a:rPr>
              <a:t>th</a:t>
            </a:r>
            <a:r>
              <a:rPr lang="en-US" dirty="0">
                <a:latin typeface="Arial Rounded MT Bold" panose="020F0704030504030204" pitchFamily="34" charset="0"/>
              </a:rPr>
              <a:t>)</a:t>
            </a:r>
          </a:p>
        </p:txBody>
      </p:sp>
      <p:sp>
        <p:nvSpPr>
          <p:cNvPr id="3" name="TextBox 2">
            <a:extLst>
              <a:ext uri="{FF2B5EF4-FFF2-40B4-BE49-F238E27FC236}">
                <a16:creationId xmlns:a16="http://schemas.microsoft.com/office/drawing/2014/main" id="{D537DB2E-EDC0-A3A8-E7EB-3B0F4E389BE9}"/>
              </a:ext>
            </a:extLst>
          </p:cNvPr>
          <p:cNvSpPr txBox="1"/>
          <p:nvPr/>
        </p:nvSpPr>
        <p:spPr>
          <a:xfrm>
            <a:off x="3190924" y="1962365"/>
            <a:ext cx="6791219" cy="1754326"/>
          </a:xfrm>
          <a:prstGeom prst="rect">
            <a:avLst/>
          </a:prstGeom>
          <a:noFill/>
        </p:spPr>
        <p:txBody>
          <a:bodyPr wrap="square" rtlCol="0">
            <a:spAutoFit/>
          </a:bodyPr>
          <a:lstStyle/>
          <a:p>
            <a:r>
              <a:rPr lang="en-US" sz="1800" dirty="0">
                <a:effectLst/>
                <a:latin typeface="Century Gothic" panose="020B0502020202020204" pitchFamily="34" charset="0"/>
                <a:ea typeface="Calibri" panose="020F0502020204030204" pitchFamily="34" charset="0"/>
                <a:cs typeface="Calibri" panose="020F0502020204030204" pitchFamily="34" charset="0"/>
              </a:rPr>
              <a:t>Vocabulary Surge “ </a:t>
            </a: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introduces the concept of word parts and guides students in examining the meaning and structure of high-utility word parts in order to build the most words in the English language.”  This program includes manipulative experiences for students to help blend and create new words using provided root words and affixes. </a:t>
            </a:r>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9F70C3D8-CA4E-2DF5-785E-E6F8A0310EA2}"/>
              </a:ext>
            </a:extLst>
          </p:cNvPr>
          <p:cNvSpPr txBox="1"/>
          <p:nvPr/>
        </p:nvSpPr>
        <p:spPr>
          <a:xfrm>
            <a:off x="142875" y="-58737"/>
            <a:ext cx="4670213" cy="400110"/>
          </a:xfrm>
          <a:prstGeom prst="rect">
            <a:avLst/>
          </a:prstGeom>
          <a:noFill/>
        </p:spPr>
        <p:txBody>
          <a:bodyPr wrap="square" rtlCol="0">
            <a:spAutoFit/>
          </a:bodyPr>
          <a:lstStyle/>
          <a:p>
            <a:r>
              <a:rPr lang="en-US" sz="2000" dirty="0">
                <a:latin typeface="Arial Rounded MT Bold" panose="020F0704030504030204" pitchFamily="34" charset="0"/>
              </a:rPr>
              <a:t>4</a:t>
            </a:r>
            <a:r>
              <a:rPr lang="en-US" sz="2000" baseline="30000" dirty="0">
                <a:latin typeface="Arial Rounded MT Bold" panose="020F0704030504030204" pitchFamily="34" charset="0"/>
              </a:rPr>
              <a:t>th</a:t>
            </a:r>
            <a:r>
              <a:rPr lang="en-US" sz="2000" dirty="0">
                <a:latin typeface="Arial Rounded MT Bold" panose="020F0704030504030204" pitchFamily="34" charset="0"/>
              </a:rPr>
              <a:t> – 5</a:t>
            </a:r>
            <a:r>
              <a:rPr lang="en-US" sz="2000" baseline="30000" dirty="0">
                <a:latin typeface="Arial Rounded MT Bold" panose="020F0704030504030204" pitchFamily="34" charset="0"/>
              </a:rPr>
              <a:t>th</a:t>
            </a:r>
            <a:r>
              <a:rPr lang="en-US" sz="2000" dirty="0">
                <a:latin typeface="Arial Rounded MT Bold" panose="020F0704030504030204" pitchFamily="34" charset="0"/>
              </a:rPr>
              <a:t> </a:t>
            </a:r>
          </a:p>
        </p:txBody>
      </p:sp>
      <p:sp>
        <p:nvSpPr>
          <p:cNvPr id="7" name="TextBox 6">
            <a:extLst>
              <a:ext uri="{FF2B5EF4-FFF2-40B4-BE49-F238E27FC236}">
                <a16:creationId xmlns:a16="http://schemas.microsoft.com/office/drawing/2014/main" id="{1369CF34-9A05-F5BE-D9E1-D11C3D7EB0D5}"/>
              </a:ext>
            </a:extLst>
          </p:cNvPr>
          <p:cNvSpPr txBox="1"/>
          <p:nvPr/>
        </p:nvSpPr>
        <p:spPr>
          <a:xfrm>
            <a:off x="3113867" y="3852809"/>
            <a:ext cx="6945331" cy="2031325"/>
          </a:xfrm>
          <a:prstGeom prst="rect">
            <a:avLst/>
          </a:prstGeom>
          <a:noFill/>
        </p:spPr>
        <p:txBody>
          <a:bodyPr wrap="square" rtlCol="0">
            <a:spAutoFit/>
          </a:bodyPr>
          <a:lstStyle/>
          <a:p>
            <a:pPr algn="ctr"/>
            <a:r>
              <a:rPr lang="en-US" b="1" dirty="0">
                <a:latin typeface="Century Gothic" panose="020B0502020202020204" pitchFamily="34" charset="0"/>
              </a:rPr>
              <a:t>Example Skills</a:t>
            </a:r>
          </a:p>
          <a:p>
            <a:pPr algn="ctr"/>
            <a:endParaRPr lang="en-US" b="1" dirty="0">
              <a:latin typeface="Century Gothic" panose="020B0502020202020204" pitchFamily="34" charset="0"/>
            </a:endParaRPr>
          </a:p>
          <a:p>
            <a:pPr algn="l">
              <a:buFont typeface="Arial" panose="020B0604020202020204" pitchFamily="34" charset="0"/>
              <a:buChar char="•"/>
            </a:pPr>
            <a:r>
              <a:rPr lang="en-US" b="0" i="0" dirty="0">
                <a:solidFill>
                  <a:srgbClr val="000000"/>
                </a:solidFill>
                <a:effectLst/>
                <a:latin typeface="Century Gothic" panose="020B0502020202020204" pitchFamily="34" charset="0"/>
              </a:rPr>
              <a:t>most common affixes used with Anglo-Saxon words</a:t>
            </a:r>
          </a:p>
          <a:p>
            <a:pPr algn="l">
              <a:buFont typeface="Arial" panose="020B0604020202020204" pitchFamily="34" charset="0"/>
              <a:buChar char="•"/>
            </a:pPr>
            <a:r>
              <a:rPr lang="en-US" b="0" i="0" dirty="0">
                <a:solidFill>
                  <a:srgbClr val="000000"/>
                </a:solidFill>
                <a:effectLst/>
                <a:latin typeface="Century Gothic" panose="020B0502020202020204" pitchFamily="34" charset="0"/>
              </a:rPr>
              <a:t> 46 common affixes used with Anglo-Saxon words and Latin Roots</a:t>
            </a:r>
          </a:p>
          <a:p>
            <a:pPr algn="l">
              <a:buFont typeface="Arial" panose="020B0604020202020204" pitchFamily="34" charset="0"/>
              <a:buChar char="•"/>
            </a:pPr>
            <a:r>
              <a:rPr lang="en-US" b="0" i="0" dirty="0">
                <a:solidFill>
                  <a:srgbClr val="000000"/>
                </a:solidFill>
                <a:effectLst/>
                <a:latin typeface="Century Gothic" panose="020B0502020202020204" pitchFamily="34" charset="0"/>
              </a:rPr>
              <a:t>Latin roots and affixes</a:t>
            </a:r>
          </a:p>
          <a:p>
            <a:pPr algn="l">
              <a:buFont typeface="Arial" panose="020B0604020202020204" pitchFamily="34" charset="0"/>
              <a:buChar char="•"/>
            </a:pPr>
            <a:r>
              <a:rPr lang="en-US" b="0" i="0" dirty="0">
                <a:solidFill>
                  <a:srgbClr val="000000"/>
                </a:solidFill>
                <a:effectLst/>
                <a:latin typeface="Century Gothic" panose="020B0502020202020204" pitchFamily="34" charset="0"/>
              </a:rPr>
              <a:t>Greek combining forms</a:t>
            </a:r>
          </a:p>
        </p:txBody>
      </p:sp>
      <p:pic>
        <p:nvPicPr>
          <p:cNvPr id="10" name="Picture 9">
            <a:extLst>
              <a:ext uri="{FF2B5EF4-FFF2-40B4-BE49-F238E27FC236}">
                <a16:creationId xmlns:a16="http://schemas.microsoft.com/office/drawing/2014/main" id="{047FECBC-AEFA-D765-B31D-ED2B8EEE10CF}"/>
              </a:ext>
            </a:extLst>
          </p:cNvPr>
          <p:cNvPicPr>
            <a:picLocks noChangeAspect="1"/>
          </p:cNvPicPr>
          <p:nvPr/>
        </p:nvPicPr>
        <p:blipFill>
          <a:blip r:embed="rId2"/>
          <a:stretch>
            <a:fillRect/>
          </a:stretch>
        </p:blipFill>
        <p:spPr>
          <a:xfrm>
            <a:off x="636529" y="2374652"/>
            <a:ext cx="2338528" cy="2976761"/>
          </a:xfrm>
          <a:prstGeom prst="rect">
            <a:avLst/>
          </a:prstGeom>
        </p:spPr>
      </p:pic>
    </p:spTree>
    <p:extLst>
      <p:ext uri="{BB962C8B-B14F-4D97-AF65-F5344CB8AC3E}">
        <p14:creationId xmlns:p14="http://schemas.microsoft.com/office/powerpoint/2010/main" val="639817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72825" y="449637"/>
            <a:ext cx="8183880" cy="1051560"/>
          </a:xfrm>
        </p:spPr>
        <p:txBody>
          <a:bodyPr>
            <a:normAutofit/>
          </a:bodyPr>
          <a:lstStyle/>
          <a:p>
            <a:pPr algn="ctr" eaLnBrk="1" hangingPunct="1"/>
            <a:r>
              <a:rPr lang="en-US" sz="5000" b="1">
                <a:latin typeface="Candara"/>
              </a:rPr>
              <a:t>How You Can Help Your Child</a:t>
            </a:r>
          </a:p>
        </p:txBody>
      </p:sp>
      <p:sp>
        <p:nvSpPr>
          <p:cNvPr id="19459" name="Content Placeholder 2"/>
          <p:cNvSpPr>
            <a:spLocks noGrp="1"/>
          </p:cNvSpPr>
          <p:nvPr>
            <p:ph idx="1"/>
          </p:nvPr>
        </p:nvSpPr>
        <p:spPr>
          <a:xfrm>
            <a:off x="1265305" y="1422585"/>
            <a:ext cx="7391400" cy="4430973"/>
          </a:xfrm>
        </p:spPr>
        <p:txBody>
          <a:bodyPr vert="horz" lIns="91440" tIns="45720" rIns="91440" bIns="45720" rtlCol="0" anchor="t">
            <a:noAutofit/>
          </a:bodyPr>
          <a:lstStyle/>
          <a:p>
            <a:pPr>
              <a:buFont typeface="Wingdings" panose="05000000000000000000" pitchFamily="2" charset="2"/>
              <a:buChar char="Ø"/>
            </a:pPr>
            <a:r>
              <a:rPr lang="en-US" sz="2800" b="1" dirty="0">
                <a:latin typeface="Candara Light"/>
              </a:rPr>
              <a:t>Create a space </a:t>
            </a:r>
            <a:r>
              <a:rPr lang="en-US" sz="2800" b="1" i="1" dirty="0">
                <a:latin typeface="Candara Light"/>
              </a:rPr>
              <a:t>and time </a:t>
            </a:r>
            <a:r>
              <a:rPr lang="en-US" sz="2800" b="1" dirty="0">
                <a:latin typeface="Candara Light"/>
              </a:rPr>
              <a:t>for students to read at home</a:t>
            </a:r>
          </a:p>
          <a:p>
            <a:pPr>
              <a:buFont typeface="Wingdings" panose="05000000000000000000" pitchFamily="2" charset="2"/>
              <a:buChar char="Ø"/>
            </a:pPr>
            <a:r>
              <a:rPr lang="en-US" sz="2800" b="1" dirty="0">
                <a:latin typeface="Candara Light"/>
              </a:rPr>
              <a:t>Read with your child</a:t>
            </a:r>
          </a:p>
          <a:p>
            <a:pPr lvl="1">
              <a:buFont typeface="Wingdings" panose="05000000000000000000" pitchFamily="2" charset="2"/>
              <a:buChar char="Ø"/>
            </a:pPr>
            <a:r>
              <a:rPr lang="en-US" sz="2400" b="1" dirty="0">
                <a:latin typeface="Candara Light"/>
              </a:rPr>
              <a:t>"Collect" and use new vocabulary</a:t>
            </a:r>
          </a:p>
          <a:p>
            <a:pPr>
              <a:buFont typeface="Wingdings" panose="05000000000000000000" pitchFamily="2" charset="2"/>
              <a:buChar char="Ø"/>
            </a:pPr>
            <a:r>
              <a:rPr lang="en-US" sz="2600" b="1" dirty="0" err="1">
                <a:latin typeface="Candara Light"/>
              </a:rPr>
              <a:t>i</a:t>
            </a:r>
            <a:r>
              <a:rPr lang="en-US" sz="2600" b="1" dirty="0">
                <a:latin typeface="Candara Light"/>
              </a:rPr>
              <a:t>-Ready – Close Read and Pathway</a:t>
            </a:r>
          </a:p>
          <a:p>
            <a:pPr>
              <a:buFont typeface="Wingdings" panose="05000000000000000000" pitchFamily="2" charset="2"/>
              <a:buChar char="Ø"/>
            </a:pPr>
            <a:r>
              <a:rPr lang="en-US" sz="2800" b="1" dirty="0">
                <a:latin typeface="Candara Light"/>
              </a:rPr>
              <a:t>Make Connections and Build Background Knowledge</a:t>
            </a:r>
          </a:p>
          <a:p>
            <a:pPr lvl="1">
              <a:buFont typeface="Wingdings" panose="05000000000000000000" pitchFamily="2" charset="2"/>
              <a:buChar char="Ø"/>
            </a:pPr>
            <a:r>
              <a:rPr lang="en-US" sz="2400" b="1" dirty="0">
                <a:latin typeface="Candara Light"/>
              </a:rPr>
              <a:t>Text to Self</a:t>
            </a:r>
          </a:p>
          <a:p>
            <a:pPr lvl="1">
              <a:buFont typeface="Wingdings" panose="05000000000000000000" pitchFamily="2" charset="2"/>
              <a:buChar char="Ø"/>
            </a:pPr>
            <a:r>
              <a:rPr lang="en-US" sz="2400" b="1" dirty="0">
                <a:latin typeface="Candara Light"/>
              </a:rPr>
              <a:t>Text to Text</a:t>
            </a:r>
          </a:p>
          <a:p>
            <a:pPr lvl="1">
              <a:buFont typeface="Wingdings" panose="05000000000000000000" pitchFamily="2" charset="2"/>
              <a:buChar char="Ø"/>
            </a:pPr>
            <a:r>
              <a:rPr lang="en-US" sz="2400" b="1" dirty="0">
                <a:latin typeface="Candara Light"/>
              </a:rPr>
              <a:t>Text to World</a:t>
            </a:r>
          </a:p>
        </p:txBody>
      </p:sp>
    </p:spTree>
    <p:extLst>
      <p:ext uri="{BB962C8B-B14F-4D97-AF65-F5344CB8AC3E}">
        <p14:creationId xmlns:p14="http://schemas.microsoft.com/office/powerpoint/2010/main" val="2029915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83346" y="595852"/>
            <a:ext cx="8183880" cy="1051560"/>
          </a:xfrm>
        </p:spPr>
        <p:txBody>
          <a:bodyPr>
            <a:normAutofit/>
          </a:bodyPr>
          <a:lstStyle/>
          <a:p>
            <a:pPr algn="ctr" eaLnBrk="1" hangingPunct="1"/>
            <a:r>
              <a:rPr lang="en-US" sz="5000" b="1">
                <a:latin typeface="Candara"/>
              </a:rPr>
              <a:t>How You Can Help Your Child</a:t>
            </a:r>
          </a:p>
        </p:txBody>
      </p:sp>
      <p:sp>
        <p:nvSpPr>
          <p:cNvPr id="19459" name="Content Placeholder 2"/>
          <p:cNvSpPr>
            <a:spLocks noGrp="1"/>
          </p:cNvSpPr>
          <p:nvPr>
            <p:ph idx="1"/>
          </p:nvPr>
        </p:nvSpPr>
        <p:spPr>
          <a:xfrm>
            <a:off x="2250852" y="1457613"/>
            <a:ext cx="5774845" cy="447754"/>
          </a:xfrm>
        </p:spPr>
        <p:txBody>
          <a:bodyPr vert="horz" lIns="91440" tIns="45720" rIns="91440" bIns="45720" rtlCol="0" anchor="t">
            <a:normAutofit fontScale="85000" lnSpcReduction="10000"/>
          </a:bodyPr>
          <a:lstStyle/>
          <a:p>
            <a:pPr marL="0" indent="0">
              <a:buNone/>
            </a:pPr>
            <a:r>
              <a:rPr lang="en-US" sz="2400" b="1" dirty="0">
                <a:solidFill>
                  <a:schemeClr val="accent2"/>
                </a:solidFill>
                <a:latin typeface="Candara Light"/>
              </a:rPr>
              <a:t>Locate Great Titles: How old is the main character?</a:t>
            </a:r>
          </a:p>
        </p:txBody>
      </p:sp>
      <p:pic>
        <p:nvPicPr>
          <p:cNvPr id="3" name="Picture 4" descr="A picture containing clock&#10;&#10;Description automatically generated">
            <a:extLst>
              <a:ext uri="{FF2B5EF4-FFF2-40B4-BE49-F238E27FC236}">
                <a16:creationId xmlns:a16="http://schemas.microsoft.com/office/drawing/2014/main" id="{BAB1893E-A8F2-4EB9-9E6F-25D5CCAF5535}"/>
              </a:ext>
            </a:extLst>
          </p:cNvPr>
          <p:cNvPicPr>
            <a:picLocks noChangeAspect="1"/>
          </p:cNvPicPr>
          <p:nvPr/>
        </p:nvPicPr>
        <p:blipFill>
          <a:blip r:embed="rId3"/>
          <a:stretch>
            <a:fillRect/>
          </a:stretch>
        </p:blipFill>
        <p:spPr>
          <a:xfrm>
            <a:off x="2053440" y="2259071"/>
            <a:ext cx="1924049" cy="1883568"/>
          </a:xfrm>
          <a:prstGeom prst="rect">
            <a:avLst/>
          </a:prstGeom>
        </p:spPr>
      </p:pic>
      <p:sp>
        <p:nvSpPr>
          <p:cNvPr id="5" name="Content Placeholder 2">
            <a:extLst>
              <a:ext uri="{FF2B5EF4-FFF2-40B4-BE49-F238E27FC236}">
                <a16:creationId xmlns:a16="http://schemas.microsoft.com/office/drawing/2014/main" id="{394FF148-720C-4DEE-ABD4-0FF6F5779F1F}"/>
              </a:ext>
            </a:extLst>
          </p:cNvPr>
          <p:cNvSpPr txBox="1">
            <a:spLocks/>
          </p:cNvSpPr>
          <p:nvPr/>
        </p:nvSpPr>
        <p:spPr>
          <a:xfrm>
            <a:off x="1508203" y="4545283"/>
            <a:ext cx="3014521" cy="2038349"/>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50000"/>
              </a:lnSpc>
              <a:buNone/>
            </a:pPr>
            <a:r>
              <a:rPr lang="en-US" sz="2000" b="1" dirty="0">
                <a:solidFill>
                  <a:srgbClr val="00B050"/>
                </a:solidFill>
                <a:hlinkClick r:id="rId4">
                  <a:extLst>
                    <a:ext uri="{A12FA001-AC4F-418D-AE19-62706E023703}">
                      <ahyp:hlinkClr xmlns:ahyp="http://schemas.microsoft.com/office/drawing/2018/hyperlinkcolor" val="tx"/>
                    </a:ext>
                  </a:extLst>
                </a:hlinkClick>
              </a:rPr>
              <a:t>Colby Sharpe’s Website</a:t>
            </a:r>
            <a:endParaRPr lang="en-US" sz="2000" b="1" dirty="0">
              <a:solidFill>
                <a:srgbClr val="00B050"/>
              </a:solidFill>
            </a:endParaRPr>
          </a:p>
          <a:p>
            <a:pPr marL="0" indent="0" algn="ctr">
              <a:buNone/>
            </a:pPr>
            <a:r>
              <a:rPr lang="en-US" i="1" dirty="0">
                <a:solidFill>
                  <a:schemeClr val="accent2"/>
                </a:solidFill>
              </a:rPr>
              <a:t>Look at his </a:t>
            </a:r>
          </a:p>
          <a:p>
            <a:pPr marL="0" indent="0" algn="ctr">
              <a:buNone/>
            </a:pPr>
            <a:r>
              <a:rPr lang="en-US" i="1" dirty="0">
                <a:solidFill>
                  <a:schemeClr val="accent2"/>
                </a:solidFill>
              </a:rPr>
              <a:t>“Awesome Books” Section</a:t>
            </a:r>
            <a:endParaRPr lang="en-US" i="1" dirty="0">
              <a:solidFill>
                <a:schemeClr val="accent2"/>
              </a:solidFill>
              <a:hlinkClick r:id="rId5">
                <a:extLst>
                  <a:ext uri="{A12FA001-AC4F-418D-AE19-62706E023703}">
                    <ahyp:hlinkClr xmlns:ahyp="http://schemas.microsoft.com/office/drawing/2018/hyperlinkcolor" val="tx"/>
                  </a:ext>
                </a:extLst>
              </a:hlinkClick>
            </a:endParaRPr>
          </a:p>
        </p:txBody>
      </p:sp>
      <p:pic>
        <p:nvPicPr>
          <p:cNvPr id="7" name="Picture 6">
            <a:extLst>
              <a:ext uri="{FF2B5EF4-FFF2-40B4-BE49-F238E27FC236}">
                <a16:creationId xmlns:a16="http://schemas.microsoft.com/office/drawing/2014/main" id="{08F0EA94-661C-4E30-8894-8ADF9D2C3362}"/>
              </a:ext>
            </a:extLst>
          </p:cNvPr>
          <p:cNvPicPr>
            <a:picLocks noChangeAspect="1"/>
          </p:cNvPicPr>
          <p:nvPr/>
        </p:nvPicPr>
        <p:blipFill>
          <a:blip r:embed="rId6"/>
          <a:stretch>
            <a:fillRect/>
          </a:stretch>
        </p:blipFill>
        <p:spPr>
          <a:xfrm>
            <a:off x="5995102" y="2259071"/>
            <a:ext cx="2030595" cy="1877877"/>
          </a:xfrm>
          <a:prstGeom prst="rect">
            <a:avLst/>
          </a:prstGeom>
        </p:spPr>
      </p:pic>
      <p:sp>
        <p:nvSpPr>
          <p:cNvPr id="11" name="Content Placeholder 2">
            <a:extLst>
              <a:ext uri="{FF2B5EF4-FFF2-40B4-BE49-F238E27FC236}">
                <a16:creationId xmlns:a16="http://schemas.microsoft.com/office/drawing/2014/main" id="{B3610F49-62CD-4867-A43A-0DBBC698310C}"/>
              </a:ext>
            </a:extLst>
          </p:cNvPr>
          <p:cNvSpPr txBox="1">
            <a:spLocks/>
          </p:cNvSpPr>
          <p:nvPr/>
        </p:nvSpPr>
        <p:spPr>
          <a:xfrm>
            <a:off x="5586793" y="4381212"/>
            <a:ext cx="2920209" cy="1877877"/>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50000"/>
              </a:lnSpc>
              <a:buNone/>
            </a:pPr>
            <a:r>
              <a:rPr lang="en-US" sz="2400" dirty="0">
                <a:solidFill>
                  <a:srgbClr val="00B050"/>
                </a:solidFill>
                <a:hlinkClick r:id="rId7">
                  <a:extLst>
                    <a:ext uri="{A12FA001-AC4F-418D-AE19-62706E023703}">
                      <ahyp:hlinkClr xmlns:ahyp="http://schemas.microsoft.com/office/drawing/2018/hyperlinkcolor" val="tx"/>
                    </a:ext>
                  </a:extLst>
                </a:hlinkClick>
              </a:rPr>
              <a:t>Website</a:t>
            </a:r>
            <a:endParaRPr lang="en-US" sz="2400" dirty="0">
              <a:solidFill>
                <a:srgbClr val="00B050"/>
              </a:solidFill>
              <a:hlinkClick r:id="rId5">
                <a:extLst>
                  <a:ext uri="{A12FA001-AC4F-418D-AE19-62706E023703}">
                    <ahyp:hlinkClr xmlns:ahyp="http://schemas.microsoft.com/office/drawing/2018/hyperlinkcolor" val="tx"/>
                  </a:ext>
                </a:extLst>
              </a:hlinkClick>
            </a:endParaRPr>
          </a:p>
        </p:txBody>
      </p:sp>
      <p:sp>
        <p:nvSpPr>
          <p:cNvPr id="4" name="TextBox 3">
            <a:extLst>
              <a:ext uri="{FF2B5EF4-FFF2-40B4-BE49-F238E27FC236}">
                <a16:creationId xmlns:a16="http://schemas.microsoft.com/office/drawing/2014/main" id="{4B8C1EBF-AE36-F8B6-058A-79E6903279EC}"/>
              </a:ext>
            </a:extLst>
          </p:cNvPr>
          <p:cNvSpPr txBox="1"/>
          <p:nvPr/>
        </p:nvSpPr>
        <p:spPr>
          <a:xfrm>
            <a:off x="5995102" y="5236000"/>
            <a:ext cx="4017196" cy="640818"/>
          </a:xfrm>
          <a:prstGeom prst="rect">
            <a:avLst/>
          </a:prstGeom>
          <a:noFill/>
        </p:spPr>
        <p:txBody>
          <a:bodyPr wrap="square" rtlCol="0">
            <a:spAutoFit/>
          </a:bodyPr>
          <a:lstStyle/>
          <a:p>
            <a:r>
              <a:rPr lang="en-US" dirty="0">
                <a:solidFill>
                  <a:srgbClr val="00B050"/>
                </a:solidFill>
              </a:rPr>
              <a:t>Check Titles at Commonsensemedia.org</a:t>
            </a:r>
          </a:p>
        </p:txBody>
      </p:sp>
    </p:spTree>
    <p:extLst>
      <p:ext uri="{BB962C8B-B14F-4D97-AF65-F5344CB8AC3E}">
        <p14:creationId xmlns:p14="http://schemas.microsoft.com/office/powerpoint/2010/main" val="229788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1B8A-1210-8BE9-A222-7B7804C8AEF9}"/>
              </a:ext>
            </a:extLst>
          </p:cNvPr>
          <p:cNvSpPr>
            <a:spLocks noGrp="1"/>
          </p:cNvSpPr>
          <p:nvPr>
            <p:ph type="title"/>
          </p:nvPr>
        </p:nvSpPr>
        <p:spPr>
          <a:xfrm>
            <a:off x="575733" y="198681"/>
            <a:ext cx="8960734" cy="1529473"/>
          </a:xfrm>
        </p:spPr>
        <p:txBody>
          <a:bodyPr>
            <a:normAutofit/>
          </a:bodyPr>
          <a:lstStyle/>
          <a:p>
            <a:r>
              <a:rPr lang="en-US" b="1" dirty="0">
                <a:latin typeface="Candara" panose="020E0502030303020204" pitchFamily="34" charset="0"/>
              </a:rPr>
              <a:t>Change of Transportation or early dismissal</a:t>
            </a:r>
          </a:p>
        </p:txBody>
      </p:sp>
      <p:pic>
        <p:nvPicPr>
          <p:cNvPr id="1026" name="Picture 2" descr="Children ride in a yellow school bus on a white. Back to school">
            <a:extLst>
              <a:ext uri="{FF2B5EF4-FFF2-40B4-BE49-F238E27FC236}">
                <a16:creationId xmlns:a16="http://schemas.microsoft.com/office/drawing/2014/main" id="{B876F33E-0CE6-CCC6-51D0-7A531BA0FB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7333" y="860298"/>
            <a:ext cx="3150527" cy="21003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5252E36-585C-FE07-506E-7B1556F7792F}"/>
              </a:ext>
            </a:extLst>
          </p:cNvPr>
          <p:cNvSpPr>
            <a:spLocks noGrp="1"/>
          </p:cNvSpPr>
          <p:nvPr>
            <p:ph idx="1"/>
          </p:nvPr>
        </p:nvSpPr>
        <p:spPr>
          <a:xfrm>
            <a:off x="4056462" y="2160589"/>
            <a:ext cx="5217539" cy="3880773"/>
          </a:xfrm>
        </p:spPr>
        <p:txBody>
          <a:bodyPr>
            <a:normAutofit/>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rPr>
              <a:t> </a:t>
            </a:r>
            <a:r>
              <a:rPr lang="en-US" b="1" dirty="0">
                <a:effectLst/>
                <a:latin typeface="Candara Light" panose="020E0502030303020204" pitchFamily="34" charset="0"/>
                <a:ea typeface="Calibri" panose="020F0502020204030204" pitchFamily="34" charset="0"/>
              </a:rPr>
              <a:t>Teachers cannot accept emails for transportation changes.  </a:t>
            </a:r>
          </a:p>
          <a:p>
            <a:pPr marL="0" marR="0" indent="0">
              <a:spcBef>
                <a:spcPts val="0"/>
              </a:spcBef>
              <a:spcAft>
                <a:spcPts val="0"/>
              </a:spcAft>
              <a:buNone/>
            </a:pPr>
            <a:endParaRPr lang="en-US" dirty="0">
              <a:effectLst/>
              <a:latin typeface="Candara Light" panose="020E0502030303020204" pitchFamily="34" charset="0"/>
              <a:ea typeface="Calibri" panose="020F0502020204030204" pitchFamily="34" charset="0"/>
            </a:endParaRPr>
          </a:p>
          <a:p>
            <a:pPr marL="0" marR="0">
              <a:spcBef>
                <a:spcPts val="0"/>
              </a:spcBef>
              <a:spcAft>
                <a:spcPts val="0"/>
              </a:spcAft>
            </a:pPr>
            <a:r>
              <a:rPr lang="en-US" b="1" dirty="0">
                <a:effectLst/>
                <a:latin typeface="Candara Light" panose="020E0502030303020204" pitchFamily="34" charset="0"/>
                <a:ea typeface="Calibri" panose="020F0502020204030204" pitchFamily="34" charset="0"/>
              </a:rPr>
              <a:t>Parents must call the front desk to make a transportation change.   </a:t>
            </a:r>
          </a:p>
          <a:p>
            <a:pPr marL="0" marR="0" indent="0">
              <a:spcBef>
                <a:spcPts val="0"/>
              </a:spcBef>
              <a:spcAft>
                <a:spcPts val="0"/>
              </a:spcAft>
              <a:buNone/>
            </a:pPr>
            <a:endParaRPr lang="en-US" b="1" dirty="0">
              <a:effectLst/>
              <a:latin typeface="Candara Light" panose="020E0502030303020204" pitchFamily="34" charset="0"/>
              <a:ea typeface="Calibri" panose="020F0502020204030204" pitchFamily="34" charset="0"/>
            </a:endParaRPr>
          </a:p>
          <a:p>
            <a:pPr marL="0" marR="0">
              <a:spcBef>
                <a:spcPts val="0"/>
              </a:spcBef>
              <a:spcAft>
                <a:spcPts val="0"/>
              </a:spcAft>
            </a:pPr>
            <a:r>
              <a:rPr lang="en-US" b="1" dirty="0">
                <a:effectLst/>
                <a:latin typeface="Candara Light" panose="020E0502030303020204" pitchFamily="34" charset="0"/>
                <a:ea typeface="Calibri" panose="020F0502020204030204" pitchFamily="34" charset="0"/>
              </a:rPr>
              <a:t>This is important because teachers are not at their computer while teaching and they may not see an email until after dismissal and if a teacher is absent, the substitute will not receive the email that was sent to the regular teacher.</a:t>
            </a:r>
          </a:p>
          <a:p>
            <a:endParaRPr lang="en-US" dirty="0"/>
          </a:p>
        </p:txBody>
      </p:sp>
      <p:pic>
        <p:nvPicPr>
          <p:cNvPr id="1028" name="Picture 4" descr="parent pick up clipart - Clip Art Library">
            <a:extLst>
              <a:ext uri="{FF2B5EF4-FFF2-40B4-BE49-F238E27FC236}">
                <a16:creationId xmlns:a16="http://schemas.microsoft.com/office/drawing/2014/main" id="{8A58294B-8A8B-6A0F-B447-F0588FA901F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7334" y="3585799"/>
            <a:ext cx="3150527" cy="2308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839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8621F6-7A8F-40BD-2EFC-C6B4EEEE92CF}"/>
              </a:ext>
            </a:extLst>
          </p:cNvPr>
          <p:cNvSpPr txBox="1"/>
          <p:nvPr/>
        </p:nvSpPr>
        <p:spPr>
          <a:xfrm>
            <a:off x="279399" y="557445"/>
            <a:ext cx="105155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0" i="0" kern="1200" dirty="0">
                <a:solidFill>
                  <a:schemeClr val="tx1"/>
                </a:solidFill>
                <a:effectLst/>
                <a:latin typeface="Candara" panose="020E0502030303020204" pitchFamily="34" charset="0"/>
                <a:ea typeface="+mj-ea"/>
                <a:cs typeface="+mj-cs"/>
              </a:rPr>
              <a:t>Parents can access course materials on the </a:t>
            </a:r>
            <a:r>
              <a:rPr lang="en-US" sz="2800" b="0" i="0" kern="1200" dirty="0">
                <a:solidFill>
                  <a:schemeClr val="tx1"/>
                </a:solidFill>
                <a:effectLst/>
                <a:latin typeface="Candara" panose="020E0502030303020204" pitchFamily="34" charset="0"/>
                <a:ea typeface="+mj-ea"/>
                <a:cs typeface="+mj-cs"/>
                <a:hlinkClick r:id="rId2"/>
              </a:rPr>
              <a:t>Curriculum Hub</a:t>
            </a:r>
            <a:r>
              <a:rPr lang="en-US" sz="2800" b="0" i="0" kern="1200" dirty="0">
                <a:solidFill>
                  <a:schemeClr val="tx1"/>
                </a:solidFill>
                <a:effectLst/>
                <a:latin typeface="Candara" panose="020E0502030303020204" pitchFamily="34" charset="0"/>
                <a:ea typeface="+mj-ea"/>
                <a:cs typeface="+mj-cs"/>
              </a:rPr>
              <a:t>.</a:t>
            </a:r>
            <a:endParaRPr lang="en-US" sz="2800" kern="1200" dirty="0">
              <a:solidFill>
                <a:schemeClr val="tx1"/>
              </a:solidFill>
              <a:latin typeface="Candara" panose="020E0502030303020204" pitchFamily="34" charset="0"/>
              <a:ea typeface="+mj-ea"/>
              <a:cs typeface="+mj-cs"/>
            </a:endParaRPr>
          </a:p>
        </p:txBody>
      </p:sp>
      <p:pic>
        <p:nvPicPr>
          <p:cNvPr id="4" name="Picture 3">
            <a:extLst>
              <a:ext uri="{FF2B5EF4-FFF2-40B4-BE49-F238E27FC236}">
                <a16:creationId xmlns:a16="http://schemas.microsoft.com/office/drawing/2014/main" id="{CC9BD87A-19DD-5A89-0AE4-454E8EF3C8A3}"/>
              </a:ext>
            </a:extLst>
          </p:cNvPr>
          <p:cNvPicPr>
            <a:picLocks noChangeAspect="1"/>
          </p:cNvPicPr>
          <p:nvPr/>
        </p:nvPicPr>
        <p:blipFill>
          <a:blip r:embed="rId3"/>
          <a:stretch>
            <a:fillRect/>
          </a:stretch>
        </p:blipFill>
        <p:spPr>
          <a:xfrm>
            <a:off x="838201" y="2138788"/>
            <a:ext cx="8727240" cy="3229079"/>
          </a:xfrm>
          <a:prstGeom prst="rect">
            <a:avLst/>
          </a:prstGeom>
        </p:spPr>
      </p:pic>
    </p:spTree>
    <p:extLst>
      <p:ext uri="{BB962C8B-B14F-4D97-AF65-F5344CB8AC3E}">
        <p14:creationId xmlns:p14="http://schemas.microsoft.com/office/powerpoint/2010/main" val="1090225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ctrTitle"/>
          </p:nvPr>
        </p:nvSpPr>
        <p:spPr>
          <a:xfrm>
            <a:off x="1475350" y="494825"/>
            <a:ext cx="8229600" cy="1008062"/>
          </a:xfrm>
        </p:spPr>
        <p:txBody>
          <a:bodyPr/>
          <a:lstStyle/>
          <a:p>
            <a:pPr algn="l" eaLnBrk="1" hangingPunct="1"/>
            <a:r>
              <a:rPr lang="en-US" sz="5000" b="1" dirty="0">
                <a:latin typeface="Candara"/>
              </a:rPr>
              <a:t>Math</a:t>
            </a:r>
          </a:p>
        </p:txBody>
      </p:sp>
      <p:pic>
        <p:nvPicPr>
          <p:cNvPr id="3" name="Picture 2" descr="A picture containing text, map, drawing&#10;&#10;Description automatically generated">
            <a:extLst>
              <a:ext uri="{FF2B5EF4-FFF2-40B4-BE49-F238E27FC236}">
                <a16:creationId xmlns:a16="http://schemas.microsoft.com/office/drawing/2014/main" id="{71B748D1-3599-4EBF-AD40-35C16A10875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53554" y="2147299"/>
            <a:ext cx="4273193" cy="3052281"/>
          </a:xfrm>
          <a:prstGeom prst="rect">
            <a:avLst/>
          </a:prstGeom>
        </p:spPr>
      </p:pic>
    </p:spTree>
    <p:extLst>
      <p:ext uri="{BB962C8B-B14F-4D97-AF65-F5344CB8AC3E}">
        <p14:creationId xmlns:p14="http://schemas.microsoft.com/office/powerpoint/2010/main" val="2604418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8CE574D-98F1-2228-4111-75F6406266CF}"/>
              </a:ext>
            </a:extLst>
          </p:cNvPr>
          <p:cNvSpPr txBox="1">
            <a:spLocks/>
          </p:cNvSpPr>
          <p:nvPr/>
        </p:nvSpPr>
        <p:spPr>
          <a:xfrm>
            <a:off x="-1488475" y="2404534"/>
            <a:ext cx="7518400" cy="1177925"/>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endParaRPr lang="en-US"/>
          </a:p>
          <a:p>
            <a:endParaRPr lang="en-US"/>
          </a:p>
          <a:p>
            <a:endParaRPr lang="en-US" dirty="0"/>
          </a:p>
        </p:txBody>
      </p:sp>
      <p:sp>
        <p:nvSpPr>
          <p:cNvPr id="5" name="Title 1">
            <a:extLst>
              <a:ext uri="{FF2B5EF4-FFF2-40B4-BE49-F238E27FC236}">
                <a16:creationId xmlns:a16="http://schemas.microsoft.com/office/drawing/2014/main" id="{385A6D80-A5FD-0AD6-49C7-B03FB611E309}"/>
              </a:ext>
            </a:extLst>
          </p:cNvPr>
          <p:cNvSpPr txBox="1">
            <a:spLocks/>
          </p:cNvSpPr>
          <p:nvPr/>
        </p:nvSpPr>
        <p:spPr>
          <a:xfrm>
            <a:off x="-2580390" y="2767126"/>
            <a:ext cx="10668000" cy="952500"/>
          </a:xfrm>
          <a:prstGeom prst="rect">
            <a:avLst/>
          </a:prstGeom>
        </p:spPr>
        <p:txBody>
          <a:bodyPr vert="horz" lIns="91440" tIns="45720" rIns="91440" bIns="45720" rtlCol="0" anchor="b">
            <a:normAutofit fontScale="60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Arial Rounded MT Bold" panose="020F0704030504030204" pitchFamily="34" charset="0"/>
              </a:rPr>
              <a:t>The Transition to Georgia’s </a:t>
            </a:r>
            <a:br>
              <a:rPr lang="en-US" dirty="0">
                <a:latin typeface="Arial Rounded MT Bold" panose="020F0704030504030204" pitchFamily="34" charset="0"/>
              </a:rPr>
            </a:br>
            <a:r>
              <a:rPr lang="en-US" dirty="0">
                <a:latin typeface="Arial Rounded MT Bold" panose="020F0704030504030204" pitchFamily="34" charset="0"/>
              </a:rPr>
              <a:t>K-12 Mathematics Standards</a:t>
            </a:r>
          </a:p>
        </p:txBody>
      </p:sp>
    </p:spTree>
    <p:extLst>
      <p:ext uri="{BB962C8B-B14F-4D97-AF65-F5344CB8AC3E}">
        <p14:creationId xmlns:p14="http://schemas.microsoft.com/office/powerpoint/2010/main" val="3805272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35E8352C-5F15-194B-CB44-C1852986CF99}"/>
              </a:ext>
            </a:extLst>
          </p:cNvPr>
          <p:cNvSpPr txBox="1">
            <a:spLocks/>
          </p:cNvSpPr>
          <p:nvPr/>
        </p:nvSpPr>
        <p:spPr>
          <a:xfrm>
            <a:off x="704427" y="1400363"/>
            <a:ext cx="9220408" cy="5321111"/>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1900" dirty="0">
                <a:latin typeface="Century Gothic" panose="020B0502020202020204" pitchFamily="34" charset="0"/>
                <a:ea typeface="Calibri" panose="020F0502020204030204" pitchFamily="34" charset="0"/>
                <a:cs typeface="Times New Roman" panose="02020603050405020304" pitchFamily="18" charset="0"/>
              </a:rPr>
              <a:t>Beginning Fall 2023, the Georgia Department of Education retired the Georgia Standards of Excellence for Mathematics and will implement </a:t>
            </a:r>
            <a:r>
              <a:rPr lang="en-US" sz="1900" b="1" dirty="0">
                <a:latin typeface="Century Gothic" panose="020B0502020202020204" pitchFamily="34" charset="0"/>
                <a:ea typeface="Calibri" panose="020F0502020204030204" pitchFamily="34" charset="0"/>
                <a:cs typeface="Times New Roman" panose="02020603050405020304" pitchFamily="18" charset="0"/>
              </a:rPr>
              <a:t>Georgia’s K-12 Mathematics Standards. </a:t>
            </a:r>
          </a:p>
          <a:p>
            <a:pPr algn="l"/>
            <a:endParaRPr lang="en-US" sz="1900" dirty="0">
              <a:latin typeface="Century Gothic" panose="020B0502020202020204" pitchFamily="34" charset="0"/>
              <a:ea typeface="Calibri" panose="020F0502020204030204" pitchFamily="34" charset="0"/>
              <a:cs typeface="Times New Roman" panose="02020603050405020304" pitchFamily="18" charset="0"/>
            </a:endParaRPr>
          </a:p>
          <a:p>
            <a:pPr algn="l"/>
            <a:r>
              <a:rPr lang="en-US" sz="1900" dirty="0">
                <a:latin typeface="Century Gothic" panose="020B0502020202020204" pitchFamily="34" charset="0"/>
                <a:ea typeface="Calibri" panose="020F0502020204030204" pitchFamily="34" charset="0"/>
                <a:cs typeface="Times New Roman" panose="02020603050405020304" pitchFamily="18" charset="0"/>
              </a:rPr>
              <a:t>The new standards </a:t>
            </a:r>
            <a:r>
              <a:rPr lang="en-US" sz="1900" dirty="0">
                <a:solidFill>
                  <a:srgbClr val="333333"/>
                </a:solidFill>
                <a:latin typeface="Century Gothic" panose="020B0502020202020204" pitchFamily="34" charset="0"/>
                <a:ea typeface="Calibri" panose="020F0502020204030204" pitchFamily="34" charset="0"/>
                <a:cs typeface="Calibri" panose="020F0502020204030204" pitchFamily="34" charset="0"/>
              </a:rPr>
              <a:t>are designed to help learners achieve a balance among concepts, skills, and problem solving, while providing clear expectations for curriculum, instruction, assessment, and student work. The standards stress rigorous concept development and real-world applications while maintaining a strong emphasis on computational and procedural skills. </a:t>
            </a:r>
          </a:p>
          <a:p>
            <a:pPr algn="l"/>
            <a:endParaRPr lang="en-US" sz="1900" dirty="0">
              <a:solidFill>
                <a:srgbClr val="333333"/>
              </a:solidFill>
              <a:latin typeface="Century Gothic" panose="020B0502020202020204" pitchFamily="34" charset="0"/>
              <a:ea typeface="Calibri" panose="020F0502020204030204" pitchFamily="34" charset="0"/>
              <a:cs typeface="Calibri" panose="020F0502020204030204" pitchFamily="34" charset="0"/>
            </a:endParaRPr>
          </a:p>
          <a:p>
            <a:pPr algn="l"/>
            <a:r>
              <a:rPr lang="en-US" sz="1900" dirty="0">
                <a:solidFill>
                  <a:srgbClr val="333333"/>
                </a:solidFill>
                <a:latin typeface="Century Gothic" panose="020B0502020202020204" pitchFamily="34" charset="0"/>
                <a:ea typeface="Calibri" panose="020F0502020204030204" pitchFamily="34" charset="0"/>
                <a:cs typeface="Calibri" panose="020F0502020204030204" pitchFamily="34" charset="0"/>
              </a:rPr>
              <a:t>At all grades, the standards encourage students to reason mathematically, to evaluate mathematical ​arguments both formally and informally, to use the language of mathematics to communicate ideas and information precisely, and to make connections among mathematical topics and to other disciplines.​</a:t>
            </a:r>
            <a:endParaRPr lang="en-US" sz="1900" dirty="0">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2">
            <a:extLst>
              <a:ext uri="{FF2B5EF4-FFF2-40B4-BE49-F238E27FC236}">
                <a16:creationId xmlns:a16="http://schemas.microsoft.com/office/drawing/2014/main" id="{DB2F07C7-06C1-03FB-D165-EB826054C63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088A4-3C37-4E76-8976-50884477B095}"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Title 3">
            <a:extLst>
              <a:ext uri="{FF2B5EF4-FFF2-40B4-BE49-F238E27FC236}">
                <a16:creationId xmlns:a16="http://schemas.microsoft.com/office/drawing/2014/main" id="{760C527C-7C4C-2970-60E5-1924F5CFD4C3}"/>
              </a:ext>
            </a:extLst>
          </p:cNvPr>
          <p:cNvSpPr txBox="1">
            <a:spLocks/>
          </p:cNvSpPr>
          <p:nvPr/>
        </p:nvSpPr>
        <p:spPr>
          <a:xfrm>
            <a:off x="544531" y="227620"/>
            <a:ext cx="8528106" cy="685800"/>
          </a:xfrm>
          <a:prstGeom prst="rect">
            <a:avLst/>
          </a:prstGeom>
        </p:spPr>
        <p:txBody>
          <a:bodyPr vert="horz" lIns="91440" tIns="45720" rIns="91440" bIns="45720" rtlCol="0" anchor="b">
            <a:normAutofit fontScale="7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Arial Rounded MT Bold" panose="020F0704030504030204" pitchFamily="34" charset="0"/>
              </a:rPr>
              <a:t>Georgia’s New Math Standards</a:t>
            </a:r>
            <a:endParaRPr lang="en-US" dirty="0">
              <a:latin typeface="Arial Rounded MT Bold" panose="020F0704030504030204" pitchFamily="34" charset="0"/>
            </a:endParaRPr>
          </a:p>
        </p:txBody>
      </p:sp>
    </p:spTree>
    <p:extLst>
      <p:ext uri="{BB962C8B-B14F-4D97-AF65-F5344CB8AC3E}">
        <p14:creationId xmlns:p14="http://schemas.microsoft.com/office/powerpoint/2010/main" val="2242662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945F11-57AC-4D08-5D63-8B0FA58649BD}"/>
              </a:ext>
            </a:extLst>
          </p:cNvPr>
          <p:cNvSpPr>
            <a:spLocks noGrp="1"/>
          </p:cNvSpPr>
          <p:nvPr>
            <p:ph type="sldNum" sz="quarter" idx="12"/>
          </p:nvPr>
        </p:nvSpPr>
        <p:spPr>
          <a:xfrm>
            <a:off x="8258293" y="8662945"/>
            <a:ext cx="1860283" cy="23570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088A4-3C37-4E76-8976-50884477B095}"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4">
            <a:extLst>
              <a:ext uri="{FF2B5EF4-FFF2-40B4-BE49-F238E27FC236}">
                <a16:creationId xmlns:a16="http://schemas.microsoft.com/office/drawing/2014/main" id="{403C8180-8CB9-6178-53A0-8372FE41844B}"/>
              </a:ext>
            </a:extLst>
          </p:cNvPr>
          <p:cNvSpPr txBox="1">
            <a:spLocks/>
          </p:cNvSpPr>
          <p:nvPr/>
        </p:nvSpPr>
        <p:spPr>
          <a:xfrm>
            <a:off x="3895201" y="645143"/>
            <a:ext cx="2200799" cy="760997"/>
          </a:xfrm>
          <a:prstGeom prst="rect">
            <a:avLst/>
          </a:prstGeom>
        </p:spPr>
        <p:txBody>
          <a:bodyPr vert="horz" lIns="91440" tIns="45720" rIns="91440" bIns="45720" rtlCol="0" anchor="b">
            <a:normAutofit fontScale="60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Arial Rounded MT Bold" panose="020F0704030504030204" pitchFamily="34" charset="0"/>
              </a:rPr>
              <a:t> Big Ideas</a:t>
            </a:r>
          </a:p>
        </p:txBody>
      </p:sp>
      <p:pic>
        <p:nvPicPr>
          <p:cNvPr id="6" name="Picture 5">
            <a:extLst>
              <a:ext uri="{FF2B5EF4-FFF2-40B4-BE49-F238E27FC236}">
                <a16:creationId xmlns:a16="http://schemas.microsoft.com/office/drawing/2014/main" id="{2E7E1666-9FB2-3DA6-A48F-18BFF59B7BAA}"/>
              </a:ext>
            </a:extLst>
          </p:cNvPr>
          <p:cNvPicPr>
            <a:picLocks noChangeAspect="1"/>
          </p:cNvPicPr>
          <p:nvPr/>
        </p:nvPicPr>
        <p:blipFill rotWithShape="1">
          <a:blip r:embed="rId3"/>
          <a:srcRect b="11622"/>
          <a:stretch/>
        </p:blipFill>
        <p:spPr>
          <a:xfrm>
            <a:off x="879157" y="1641276"/>
            <a:ext cx="8400222" cy="3865671"/>
          </a:xfrm>
          <a:prstGeom prst="rect">
            <a:avLst/>
          </a:prstGeom>
        </p:spPr>
      </p:pic>
    </p:spTree>
    <p:extLst>
      <p:ext uri="{BB962C8B-B14F-4D97-AF65-F5344CB8AC3E}">
        <p14:creationId xmlns:p14="http://schemas.microsoft.com/office/powerpoint/2010/main" val="4210693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A8A2A2C-66FA-29D4-F91E-7224FC4C1B19}"/>
              </a:ext>
            </a:extLst>
          </p:cNvPr>
          <p:cNvSpPr txBox="1">
            <a:spLocks/>
          </p:cNvSpPr>
          <p:nvPr/>
        </p:nvSpPr>
        <p:spPr>
          <a:xfrm>
            <a:off x="1345915" y="250927"/>
            <a:ext cx="6277629" cy="1238034"/>
          </a:xfrm>
          <a:prstGeom prst="rect">
            <a:avLst/>
          </a:prstGeom>
        </p:spPr>
        <p:txBody>
          <a:bodyPr vert="horz" lIns="91440" tIns="45720" rIns="91440" bIns="45720" rtlCol="0" anchor="b">
            <a:normAutofit fontScale="825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Arial Rounded MT Bold" panose="020F0704030504030204" pitchFamily="34" charset="0"/>
              </a:rPr>
              <a:t>Where Can I Go For More Information?</a:t>
            </a:r>
          </a:p>
        </p:txBody>
      </p:sp>
      <p:pic>
        <p:nvPicPr>
          <p:cNvPr id="6" name="Content Placeholder 10">
            <a:extLst>
              <a:ext uri="{FF2B5EF4-FFF2-40B4-BE49-F238E27FC236}">
                <a16:creationId xmlns:a16="http://schemas.microsoft.com/office/drawing/2014/main" id="{E9AE0219-95BB-553F-BCD4-AE9110686A9E}"/>
              </a:ext>
            </a:extLst>
          </p:cNvPr>
          <p:cNvPicPr>
            <a:picLocks noChangeAspect="1"/>
          </p:cNvPicPr>
          <p:nvPr/>
        </p:nvPicPr>
        <p:blipFill>
          <a:blip r:embed="rId2"/>
          <a:stretch>
            <a:fillRect/>
          </a:stretch>
        </p:blipFill>
        <p:spPr>
          <a:xfrm>
            <a:off x="5739883" y="2022437"/>
            <a:ext cx="3820058" cy="1733792"/>
          </a:xfrm>
          <a:prstGeom prst="rect">
            <a:avLst/>
          </a:prstGeom>
        </p:spPr>
      </p:pic>
      <p:pic>
        <p:nvPicPr>
          <p:cNvPr id="7" name="Picture 6">
            <a:extLst>
              <a:ext uri="{FF2B5EF4-FFF2-40B4-BE49-F238E27FC236}">
                <a16:creationId xmlns:a16="http://schemas.microsoft.com/office/drawing/2014/main" id="{EED1C899-E555-3DE9-AA99-1A6CA2B81669}"/>
              </a:ext>
            </a:extLst>
          </p:cNvPr>
          <p:cNvPicPr>
            <a:picLocks noChangeAspect="1"/>
          </p:cNvPicPr>
          <p:nvPr/>
        </p:nvPicPr>
        <p:blipFill>
          <a:blip r:embed="rId3"/>
          <a:stretch>
            <a:fillRect/>
          </a:stretch>
        </p:blipFill>
        <p:spPr>
          <a:xfrm>
            <a:off x="1091279" y="1935126"/>
            <a:ext cx="4297012" cy="3045188"/>
          </a:xfrm>
          <a:prstGeom prst="rect">
            <a:avLst/>
          </a:prstGeom>
        </p:spPr>
      </p:pic>
      <p:pic>
        <p:nvPicPr>
          <p:cNvPr id="8" name="Picture 7">
            <a:extLst>
              <a:ext uri="{FF2B5EF4-FFF2-40B4-BE49-F238E27FC236}">
                <a16:creationId xmlns:a16="http://schemas.microsoft.com/office/drawing/2014/main" id="{E783BB7D-C1AE-B3CE-8FBC-948DB4D12BAC}"/>
              </a:ext>
            </a:extLst>
          </p:cNvPr>
          <p:cNvPicPr>
            <a:picLocks noChangeAspect="1"/>
          </p:cNvPicPr>
          <p:nvPr/>
        </p:nvPicPr>
        <p:blipFill>
          <a:blip r:embed="rId4"/>
          <a:stretch>
            <a:fillRect/>
          </a:stretch>
        </p:blipFill>
        <p:spPr>
          <a:xfrm>
            <a:off x="8837594" y="1191622"/>
            <a:ext cx="2943636" cy="4829849"/>
          </a:xfrm>
          <a:prstGeom prst="rect">
            <a:avLst/>
          </a:prstGeom>
        </p:spPr>
      </p:pic>
      <p:cxnSp>
        <p:nvCxnSpPr>
          <p:cNvPr id="9" name="Straight Arrow Connector 8">
            <a:extLst>
              <a:ext uri="{FF2B5EF4-FFF2-40B4-BE49-F238E27FC236}">
                <a16:creationId xmlns:a16="http://schemas.microsoft.com/office/drawing/2014/main" id="{7745AA9F-9D12-86C9-AD22-AFD0ED0E8BB8}"/>
              </a:ext>
            </a:extLst>
          </p:cNvPr>
          <p:cNvCxnSpPr/>
          <p:nvPr/>
        </p:nvCxnSpPr>
        <p:spPr>
          <a:xfrm flipV="1">
            <a:off x="2376872" y="2159329"/>
            <a:ext cx="988568" cy="8821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21DE2AA-9AFF-2D07-2A4C-48712E593EF6}"/>
              </a:ext>
            </a:extLst>
          </p:cNvPr>
          <p:cNvCxnSpPr>
            <a:cxnSpLocks/>
          </p:cNvCxnSpPr>
          <p:nvPr/>
        </p:nvCxnSpPr>
        <p:spPr>
          <a:xfrm>
            <a:off x="7206317" y="5383664"/>
            <a:ext cx="174030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9B03830-A9EC-FC5C-1B2C-25BD03D04837}"/>
              </a:ext>
            </a:extLst>
          </p:cNvPr>
          <p:cNvCxnSpPr>
            <a:cxnSpLocks/>
          </p:cNvCxnSpPr>
          <p:nvPr/>
        </p:nvCxnSpPr>
        <p:spPr>
          <a:xfrm flipH="1" flipV="1">
            <a:off x="7000706" y="3012142"/>
            <a:ext cx="1075765" cy="4168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EB29C5D-56BE-A9E6-6FF6-86FA8BE470C7}"/>
              </a:ext>
            </a:extLst>
          </p:cNvPr>
          <p:cNvSpPr txBox="1"/>
          <p:nvPr/>
        </p:nvSpPr>
        <p:spPr>
          <a:xfrm>
            <a:off x="1133796" y="5152913"/>
            <a:ext cx="3474720" cy="923330"/>
          </a:xfrm>
          <a:prstGeom prst="rect">
            <a:avLst/>
          </a:prstGeom>
          <a:noFill/>
        </p:spPr>
        <p:txBody>
          <a:bodyPr wrap="square" rtlCol="0">
            <a:spAutoFit/>
          </a:bodyPr>
          <a:lstStyle/>
          <a:p>
            <a:r>
              <a:rPr lang="en-US" dirty="0">
                <a:latin typeface="Century Gothic" panose="020B0502020202020204" pitchFamily="34" charset="0"/>
              </a:rPr>
              <a:t>From the FCS home page, select Departments at the top</a:t>
            </a:r>
          </a:p>
        </p:txBody>
      </p:sp>
      <p:sp>
        <p:nvSpPr>
          <p:cNvPr id="13" name="TextBox 12">
            <a:extLst>
              <a:ext uri="{FF2B5EF4-FFF2-40B4-BE49-F238E27FC236}">
                <a16:creationId xmlns:a16="http://schemas.microsoft.com/office/drawing/2014/main" id="{56BD42C7-58CF-20F8-3401-51B96EBFAC15}"/>
              </a:ext>
            </a:extLst>
          </p:cNvPr>
          <p:cNvSpPr txBox="1"/>
          <p:nvPr/>
        </p:nvSpPr>
        <p:spPr>
          <a:xfrm>
            <a:off x="5813419" y="3708026"/>
            <a:ext cx="2785797" cy="646331"/>
          </a:xfrm>
          <a:prstGeom prst="rect">
            <a:avLst/>
          </a:prstGeom>
          <a:noFill/>
        </p:spPr>
        <p:txBody>
          <a:bodyPr wrap="square" rtlCol="0">
            <a:spAutoFit/>
          </a:bodyPr>
          <a:lstStyle/>
          <a:p>
            <a:r>
              <a:rPr lang="en-US" dirty="0">
                <a:latin typeface="Century Gothic" panose="020B0502020202020204" pitchFamily="34" charset="0"/>
              </a:rPr>
              <a:t>Scroll down to M and choose Mathematics</a:t>
            </a:r>
          </a:p>
        </p:txBody>
      </p:sp>
      <p:sp>
        <p:nvSpPr>
          <p:cNvPr id="14" name="TextBox 13">
            <a:extLst>
              <a:ext uri="{FF2B5EF4-FFF2-40B4-BE49-F238E27FC236}">
                <a16:creationId xmlns:a16="http://schemas.microsoft.com/office/drawing/2014/main" id="{1948A3F1-21F7-6E67-4E51-500B1836D0A6}"/>
              </a:ext>
            </a:extLst>
          </p:cNvPr>
          <p:cNvSpPr txBox="1"/>
          <p:nvPr/>
        </p:nvSpPr>
        <p:spPr>
          <a:xfrm>
            <a:off x="5471903" y="5476078"/>
            <a:ext cx="3474720" cy="923330"/>
          </a:xfrm>
          <a:prstGeom prst="rect">
            <a:avLst/>
          </a:prstGeom>
          <a:noFill/>
        </p:spPr>
        <p:txBody>
          <a:bodyPr wrap="square" rtlCol="0">
            <a:spAutoFit/>
          </a:bodyPr>
          <a:lstStyle/>
          <a:p>
            <a:r>
              <a:rPr lang="en-US" dirty="0">
                <a:latin typeface="Century Gothic" panose="020B0502020202020204" pitchFamily="34" charset="0"/>
              </a:rPr>
              <a:t>Select Georgia’s K-12 Mathematics Standards (Fall 2023)</a:t>
            </a:r>
          </a:p>
        </p:txBody>
      </p:sp>
    </p:spTree>
    <p:extLst>
      <p:ext uri="{BB962C8B-B14F-4D97-AF65-F5344CB8AC3E}">
        <p14:creationId xmlns:p14="http://schemas.microsoft.com/office/powerpoint/2010/main" val="280512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564779" y="569659"/>
            <a:ext cx="6172200" cy="914400"/>
          </a:xfrm>
        </p:spPr>
        <p:txBody>
          <a:bodyPr>
            <a:noAutofit/>
          </a:bodyPr>
          <a:lstStyle/>
          <a:p>
            <a:pPr eaLnBrk="1" hangingPunct="1"/>
            <a:r>
              <a:rPr lang="en-US" sz="5000" b="1" dirty="0">
                <a:latin typeface="Candara"/>
              </a:rPr>
              <a:t>Math 5 Overview</a:t>
            </a:r>
          </a:p>
        </p:txBody>
      </p:sp>
      <p:sp>
        <p:nvSpPr>
          <p:cNvPr id="8195" name="Rectangle 6"/>
          <p:cNvSpPr>
            <a:spLocks noGrp="1" noChangeArrowheads="1"/>
          </p:cNvSpPr>
          <p:nvPr>
            <p:ph idx="1"/>
          </p:nvPr>
        </p:nvSpPr>
        <p:spPr>
          <a:xfrm>
            <a:off x="564779" y="1767155"/>
            <a:ext cx="8887134" cy="4762072"/>
          </a:xfrm>
        </p:spPr>
        <p:txBody>
          <a:bodyPr vert="horz" lIns="91440" tIns="45720" rIns="91440" bIns="45720" rtlCol="0" anchor="t">
            <a:normAutofit lnSpcReduction="10000"/>
          </a:bodyPr>
          <a:lstStyle/>
          <a:p>
            <a:pPr eaLnBrk="1" hangingPunct="1">
              <a:lnSpc>
                <a:spcPct val="90000"/>
              </a:lnSpc>
              <a:buFont typeface="Wingdings" panose="05000000000000000000" pitchFamily="2" charset="2"/>
              <a:buChar char="Ø"/>
            </a:pPr>
            <a:r>
              <a:rPr lang="en-US" sz="2800" dirty="0">
                <a:latin typeface="Candara Light"/>
              </a:rPr>
              <a:t>Unit 1: Investigating Volume of Solid Figures</a:t>
            </a:r>
          </a:p>
          <a:p>
            <a:pPr eaLnBrk="1" hangingPunct="1">
              <a:lnSpc>
                <a:spcPct val="90000"/>
              </a:lnSpc>
              <a:buFont typeface="Wingdings" panose="05000000000000000000" pitchFamily="2" charset="2"/>
              <a:buChar char="Ø"/>
            </a:pPr>
            <a:r>
              <a:rPr lang="en-US" sz="2800" dirty="0">
                <a:latin typeface="Candara Light"/>
              </a:rPr>
              <a:t>Unit 2: Place Value using Measurement and Data Reasoning </a:t>
            </a:r>
          </a:p>
          <a:p>
            <a:pPr eaLnBrk="1" hangingPunct="1">
              <a:lnSpc>
                <a:spcPct val="90000"/>
              </a:lnSpc>
              <a:buFont typeface="Wingdings" panose="05000000000000000000" pitchFamily="2" charset="2"/>
              <a:buChar char="Ø"/>
            </a:pPr>
            <a:r>
              <a:rPr lang="en-US" sz="2800" dirty="0">
                <a:latin typeface="Candara Light"/>
              </a:rPr>
              <a:t>Unit 3: Multiplication and Division of Whole Numbers</a:t>
            </a:r>
          </a:p>
          <a:p>
            <a:pPr eaLnBrk="1" hangingPunct="1">
              <a:lnSpc>
                <a:spcPct val="90000"/>
              </a:lnSpc>
              <a:buFont typeface="Wingdings" panose="05000000000000000000" pitchFamily="2" charset="2"/>
              <a:buChar char="Ø"/>
            </a:pPr>
            <a:r>
              <a:rPr lang="en-US" sz="2800" dirty="0">
                <a:latin typeface="Candara Light"/>
              </a:rPr>
              <a:t>Unit 4: Building Fraction Understanding</a:t>
            </a:r>
          </a:p>
          <a:p>
            <a:pPr eaLnBrk="1" hangingPunct="1">
              <a:lnSpc>
                <a:spcPct val="90000"/>
              </a:lnSpc>
              <a:buFont typeface="Wingdings" panose="05000000000000000000" pitchFamily="2" charset="2"/>
              <a:buChar char="Ø"/>
            </a:pPr>
            <a:r>
              <a:rPr lang="en-US" sz="2800" dirty="0">
                <a:latin typeface="Candara Light"/>
              </a:rPr>
              <a:t>Unit 5: Making Sense of Fraction Multiplication and Division</a:t>
            </a:r>
          </a:p>
          <a:p>
            <a:pPr eaLnBrk="1" hangingPunct="1">
              <a:lnSpc>
                <a:spcPct val="90000"/>
              </a:lnSpc>
              <a:buFont typeface="Wingdings" panose="05000000000000000000" pitchFamily="2" charset="2"/>
              <a:buChar char="Ø"/>
            </a:pPr>
            <a:r>
              <a:rPr lang="en-US" sz="2800" dirty="0">
                <a:latin typeface="Candara Light"/>
              </a:rPr>
              <a:t>Unit 6: Extending Place Value and Working with Decimals to Solve Problems.</a:t>
            </a:r>
          </a:p>
          <a:p>
            <a:pPr eaLnBrk="1" hangingPunct="1">
              <a:lnSpc>
                <a:spcPct val="90000"/>
              </a:lnSpc>
              <a:buFont typeface="Wingdings" panose="05000000000000000000" pitchFamily="2" charset="2"/>
              <a:buChar char="Ø"/>
            </a:pPr>
            <a:r>
              <a:rPr lang="en-US" sz="2800" dirty="0">
                <a:latin typeface="Candara Light"/>
              </a:rPr>
              <a:t>Unit 7: Exploring Geometry and the Coordinate Plane</a:t>
            </a:r>
          </a:p>
          <a:p>
            <a:pPr eaLnBrk="1" hangingPunct="1">
              <a:lnSpc>
                <a:spcPct val="90000"/>
              </a:lnSpc>
              <a:buFont typeface="Wingdings" panose="05000000000000000000" pitchFamily="2" charset="2"/>
              <a:buChar char="Ø"/>
            </a:pPr>
            <a:r>
              <a:rPr lang="en-US" sz="2800" dirty="0">
                <a:latin typeface="Candara Light"/>
              </a:rPr>
              <a:t>Unit 8: Culminating Unit (Milestones Review)</a:t>
            </a:r>
          </a:p>
        </p:txBody>
      </p:sp>
    </p:spTree>
    <p:extLst>
      <p:ext uri="{BB962C8B-B14F-4D97-AF65-F5344CB8AC3E}">
        <p14:creationId xmlns:p14="http://schemas.microsoft.com/office/powerpoint/2010/main" val="2892541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157EB-AF5A-489A-84B4-442092504B8A}"/>
              </a:ext>
            </a:extLst>
          </p:cNvPr>
          <p:cNvSpPr>
            <a:spLocks noGrp="1"/>
          </p:cNvSpPr>
          <p:nvPr>
            <p:ph type="title"/>
          </p:nvPr>
        </p:nvSpPr>
        <p:spPr>
          <a:xfrm>
            <a:off x="526073" y="466578"/>
            <a:ext cx="8761765" cy="632757"/>
          </a:xfrm>
        </p:spPr>
        <p:txBody>
          <a:bodyPr vert="horz" lIns="91440" tIns="45720" rIns="91440" bIns="45720" rtlCol="0" anchor="b">
            <a:normAutofit fontScale="90000"/>
          </a:bodyPr>
          <a:lstStyle/>
          <a:p>
            <a:pPr algn="ctr"/>
            <a:r>
              <a:rPr lang="en-US" dirty="0">
                <a:solidFill>
                  <a:schemeClr val="tx1"/>
                </a:solidFill>
              </a:rPr>
              <a:t>Additional Skills for Grade 5 Enhanced</a:t>
            </a:r>
            <a:r>
              <a:rPr lang="en-US" kern="1200" dirty="0">
                <a:solidFill>
                  <a:schemeClr val="tx1"/>
                </a:solidFill>
                <a:latin typeface="+mj-lt"/>
                <a:ea typeface="+mj-ea"/>
                <a:cs typeface="+mj-cs"/>
              </a:rPr>
              <a:t> </a:t>
            </a:r>
          </a:p>
        </p:txBody>
      </p:sp>
      <p:sp>
        <p:nvSpPr>
          <p:cNvPr id="12" name="TextBox 11">
            <a:extLst>
              <a:ext uri="{FF2B5EF4-FFF2-40B4-BE49-F238E27FC236}">
                <a16:creationId xmlns:a16="http://schemas.microsoft.com/office/drawing/2014/main" id="{F305695B-29F6-4869-A7B2-8EB9233B6036}"/>
              </a:ext>
            </a:extLst>
          </p:cNvPr>
          <p:cNvSpPr txBox="1"/>
          <p:nvPr/>
        </p:nvSpPr>
        <p:spPr>
          <a:xfrm>
            <a:off x="-791110" y="1023464"/>
            <a:ext cx="12061861" cy="954107"/>
          </a:xfrm>
          <a:prstGeom prst="rect">
            <a:avLst/>
          </a:prstGeom>
          <a:noFill/>
        </p:spPr>
        <p:txBody>
          <a:bodyPr wrap="square" rtlCol="0">
            <a:spAutoFit/>
          </a:bodyPr>
          <a:lstStyle/>
          <a:p>
            <a:endParaRPr lang="en-US" sz="2400" dirty="0">
              <a:solidFill>
                <a:schemeClr val="bg1"/>
              </a:solidFill>
            </a:endParaRPr>
          </a:p>
          <a:p>
            <a:pPr algn="ctr"/>
            <a:r>
              <a:rPr lang="en-US" sz="1600" dirty="0"/>
              <a:t>FCS Enhanced Mathematics: A Fulton County Board initiative that provides all students with the </a:t>
            </a:r>
          </a:p>
          <a:p>
            <a:pPr algn="ctr"/>
            <a:r>
              <a:rPr lang="en-US" sz="1600" dirty="0"/>
              <a:t>opportunity to take algebra in grade 8.</a:t>
            </a:r>
            <a:r>
              <a:rPr lang="en-US" sz="1600" dirty="0">
                <a:solidFill>
                  <a:schemeClr val="bg1"/>
                </a:solidFill>
              </a:rPr>
              <a:t>8.  </a:t>
            </a:r>
          </a:p>
        </p:txBody>
      </p:sp>
      <p:sp>
        <p:nvSpPr>
          <p:cNvPr id="8" name="Content Placeholder 1">
            <a:extLst>
              <a:ext uri="{FF2B5EF4-FFF2-40B4-BE49-F238E27FC236}">
                <a16:creationId xmlns:a16="http://schemas.microsoft.com/office/drawing/2014/main" id="{73CD1962-102B-47F7-8177-4923D3F1D233}"/>
              </a:ext>
            </a:extLst>
          </p:cNvPr>
          <p:cNvSpPr>
            <a:spLocks noGrp="1"/>
          </p:cNvSpPr>
          <p:nvPr>
            <p:ph idx="1"/>
          </p:nvPr>
        </p:nvSpPr>
        <p:spPr>
          <a:xfrm>
            <a:off x="371960" y="2213108"/>
            <a:ext cx="9881648" cy="3910989"/>
          </a:xfrm>
        </p:spPr>
        <p:txBody>
          <a:bodyPr>
            <a:normAutofit lnSpcReduction="10000"/>
          </a:bodyPr>
          <a:lstStyle/>
          <a:p>
            <a:r>
              <a:rPr lang="en-US" dirty="0"/>
              <a:t>Solve one-step equations and inequalities involving variables when values for the variables are given. Determine whether an equation and inequality involving a variable is true or false for a given value of the variable. </a:t>
            </a:r>
          </a:p>
          <a:p>
            <a:r>
              <a:rPr lang="en-US" dirty="0"/>
              <a:t>Explain the concept of a ratio, represent ratios, and use ratio language to describe a relationship between two quantities.</a:t>
            </a:r>
          </a:p>
          <a:p>
            <a:r>
              <a:rPr lang="en-US" dirty="0"/>
              <a:t>Determine greatest common factors and least common multiples using a variety of strategies to make sense of applicable problems.</a:t>
            </a:r>
          </a:p>
          <a:p>
            <a:r>
              <a:rPr lang="en-US" dirty="0"/>
              <a:t>Explore area as a measurable attribute of triangles, quadrilaterals, and other polygons conceptually by composing or decomposing into rectangles, triangles, and other shapes. Find the area of these geometric figures to solve problems.</a:t>
            </a:r>
          </a:p>
          <a:p>
            <a:r>
              <a:rPr lang="en-US" dirty="0"/>
              <a:t>Multiple and divide any combination of whole numbers, fractions, and mixed numbers using a student-selected strategy. Interpret products and quotients of fractions and solve word problems.</a:t>
            </a:r>
          </a:p>
        </p:txBody>
      </p:sp>
    </p:spTree>
    <p:extLst>
      <p:ext uri="{BB962C8B-B14F-4D97-AF65-F5344CB8AC3E}">
        <p14:creationId xmlns:p14="http://schemas.microsoft.com/office/powerpoint/2010/main" val="3242468514"/>
      </p:ext>
    </p:extLst>
  </p:cSld>
  <p:clrMapOvr>
    <a:masterClrMapping/>
  </p:clrMapOvr>
  <mc:AlternateContent xmlns:mc="http://schemas.openxmlformats.org/markup-compatibility/2006" xmlns:p14="http://schemas.microsoft.com/office/powerpoint/2010/main">
    <mc:Choice Requires="p14">
      <p:transition spd="slow" p14:dur="2000" advTm="58701"/>
    </mc:Choice>
    <mc:Fallback xmlns="">
      <p:transition spd="slow" advTm="58701"/>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67348" y="493930"/>
            <a:ext cx="8183880" cy="1051560"/>
          </a:xfrm>
        </p:spPr>
        <p:txBody>
          <a:bodyPr>
            <a:normAutofit/>
          </a:bodyPr>
          <a:lstStyle/>
          <a:p>
            <a:pPr eaLnBrk="1" hangingPunct="1"/>
            <a:r>
              <a:rPr lang="en-US" sz="5000" b="1">
                <a:latin typeface="Candara"/>
              </a:rPr>
              <a:t>How You Can Help Your Child</a:t>
            </a:r>
          </a:p>
        </p:txBody>
      </p:sp>
      <p:sp>
        <p:nvSpPr>
          <p:cNvPr id="19459" name="Content Placeholder 2"/>
          <p:cNvSpPr>
            <a:spLocks noGrp="1"/>
          </p:cNvSpPr>
          <p:nvPr>
            <p:ph idx="1"/>
          </p:nvPr>
        </p:nvSpPr>
        <p:spPr>
          <a:xfrm>
            <a:off x="1359828" y="1787704"/>
            <a:ext cx="7391400" cy="4366516"/>
          </a:xfrm>
        </p:spPr>
        <p:txBody>
          <a:bodyPr vert="horz" lIns="91440" tIns="45720" rIns="91440" bIns="45720" rtlCol="0" anchor="t">
            <a:normAutofit fontScale="92500" lnSpcReduction="10000"/>
          </a:bodyPr>
          <a:lstStyle/>
          <a:p>
            <a:pPr eaLnBrk="1" hangingPunct="1">
              <a:buFont typeface="Wingdings" panose="05000000000000000000" pitchFamily="2" charset="2"/>
              <a:buChar char="Ø"/>
            </a:pPr>
            <a:r>
              <a:rPr lang="en-US" sz="3000" b="1" dirty="0">
                <a:latin typeface="Candara Light"/>
              </a:rPr>
              <a:t>Have your child teach you the math concepts they are learning</a:t>
            </a:r>
          </a:p>
          <a:p>
            <a:pPr eaLnBrk="1" hangingPunct="1">
              <a:buFont typeface="Wingdings" panose="05000000000000000000" pitchFamily="2" charset="2"/>
              <a:buChar char="Ø"/>
            </a:pPr>
            <a:endParaRPr lang="en-US" sz="3000" b="1" dirty="0">
              <a:latin typeface="Candara Light"/>
            </a:endParaRPr>
          </a:p>
          <a:p>
            <a:pPr>
              <a:buFont typeface="Wingdings" panose="05000000000000000000" pitchFamily="2" charset="2"/>
              <a:buChar char="Ø"/>
            </a:pPr>
            <a:r>
              <a:rPr lang="en-US" sz="3000" b="1" dirty="0">
                <a:latin typeface="Candara Light"/>
              </a:rPr>
              <a:t>Practice multiplication and division facts regularly with your child (if applicable) </a:t>
            </a:r>
          </a:p>
          <a:p>
            <a:pPr eaLnBrk="1" hangingPunct="1">
              <a:buFont typeface="Wingdings" panose="05000000000000000000" pitchFamily="2" charset="2"/>
              <a:buChar char="Ø"/>
            </a:pPr>
            <a:endParaRPr lang="en-US" sz="3000" b="1" dirty="0">
              <a:latin typeface="Candara Light"/>
            </a:endParaRPr>
          </a:p>
          <a:p>
            <a:pPr eaLnBrk="1" hangingPunct="1">
              <a:buFont typeface="Wingdings" panose="05000000000000000000" pitchFamily="2" charset="2"/>
              <a:buChar char="Ø"/>
            </a:pPr>
            <a:r>
              <a:rPr lang="en-US" sz="3000" b="1" dirty="0">
                <a:latin typeface="Candara Light"/>
              </a:rPr>
              <a:t>Find real-world math applications</a:t>
            </a:r>
          </a:p>
          <a:p>
            <a:pPr marL="0" indent="0" eaLnBrk="1" hangingPunct="1">
              <a:buNone/>
            </a:pPr>
            <a:endParaRPr lang="en-US" sz="3000" dirty="0">
              <a:latin typeface="Candara Light"/>
            </a:endParaRPr>
          </a:p>
          <a:p>
            <a:pPr eaLnBrk="1" hangingPunct="1">
              <a:buFont typeface="Wingdings" panose="05000000000000000000" pitchFamily="2" charset="2"/>
              <a:buChar char="Ø"/>
            </a:pPr>
            <a:r>
              <a:rPr lang="en-US" sz="3000" b="1" dirty="0">
                <a:latin typeface="Candara Light"/>
              </a:rPr>
              <a:t>iready – Own Path</a:t>
            </a:r>
          </a:p>
          <a:p>
            <a:pPr marL="0" indent="0" eaLnBrk="1" hangingPunct="1">
              <a:buNone/>
            </a:pPr>
            <a:endParaRPr lang="en-US" sz="2400" dirty="0"/>
          </a:p>
        </p:txBody>
      </p:sp>
    </p:spTree>
    <p:extLst>
      <p:ext uri="{BB962C8B-B14F-4D97-AF65-F5344CB8AC3E}">
        <p14:creationId xmlns:p14="http://schemas.microsoft.com/office/powerpoint/2010/main" val="3808163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6770" y="291102"/>
            <a:ext cx="7543800" cy="1138773"/>
          </a:xfrm>
          <a:prstGeom prst="rect">
            <a:avLst/>
          </a:prstGeom>
          <a:noFill/>
        </p:spPr>
        <p:txBody>
          <a:bodyPr wrap="square" lIns="91440" tIns="45720" rIns="91440" bIns="45720" rtlCol="0" anchor="t">
            <a:spAutoFit/>
          </a:bodyPr>
          <a:lstStyle/>
          <a:p>
            <a:pPr algn="ctr"/>
            <a:r>
              <a:rPr lang="en-US" sz="5000" b="1">
                <a:solidFill>
                  <a:schemeClr val="accent1"/>
                </a:solidFill>
                <a:latin typeface="Candara"/>
              </a:rPr>
              <a:t>5</a:t>
            </a:r>
            <a:r>
              <a:rPr lang="en-US" sz="5000" b="1" baseline="30000">
                <a:solidFill>
                  <a:schemeClr val="accent1"/>
                </a:solidFill>
                <a:latin typeface="Candara"/>
              </a:rPr>
              <a:t>th</a:t>
            </a:r>
            <a:r>
              <a:rPr lang="en-US" sz="5000" b="1">
                <a:solidFill>
                  <a:schemeClr val="accent1"/>
                </a:solidFill>
                <a:latin typeface="Candara"/>
              </a:rPr>
              <a:t> Grade Social Studies</a:t>
            </a:r>
          </a:p>
          <a:p>
            <a:pPr algn="ctr"/>
            <a:endParaRPr lang="en-US" sz="1800">
              <a:solidFill>
                <a:schemeClr val="accent2"/>
              </a:solidFill>
              <a:latin typeface="Wide Latin" pitchFamily="18" charset="0"/>
            </a:endParaRPr>
          </a:p>
        </p:txBody>
      </p:sp>
      <p:pic>
        <p:nvPicPr>
          <p:cNvPr id="5" name="Picture 2" descr="E:\american-flag.jpg"/>
          <p:cNvPicPr>
            <a:picLocks noChangeAspect="1" noChangeArrowheads="1"/>
          </p:cNvPicPr>
          <p:nvPr/>
        </p:nvPicPr>
        <p:blipFill>
          <a:blip r:embed="rId3" cstate="print"/>
          <a:srcRect/>
          <a:stretch>
            <a:fillRect/>
          </a:stretch>
        </p:blipFill>
        <p:spPr bwMode="auto">
          <a:xfrm>
            <a:off x="2180989" y="1916737"/>
            <a:ext cx="5875361" cy="3913116"/>
          </a:xfrm>
          <a:prstGeom prst="rect">
            <a:avLst/>
          </a:prstGeom>
          <a:noFill/>
        </p:spPr>
      </p:pic>
    </p:spTree>
    <p:extLst>
      <p:ext uri="{BB962C8B-B14F-4D97-AF65-F5344CB8AC3E}">
        <p14:creationId xmlns:p14="http://schemas.microsoft.com/office/powerpoint/2010/main" val="3087499072"/>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F0017-95F3-F76D-3664-BDD1CD36BB2D}"/>
              </a:ext>
            </a:extLst>
          </p:cNvPr>
          <p:cNvSpPr>
            <a:spLocks noGrp="1"/>
          </p:cNvSpPr>
          <p:nvPr>
            <p:ph type="title"/>
          </p:nvPr>
        </p:nvSpPr>
        <p:spPr>
          <a:xfrm>
            <a:off x="967253" y="114259"/>
            <a:ext cx="3890785" cy="1629874"/>
          </a:xfrm>
        </p:spPr>
        <p:txBody>
          <a:bodyPr vert="horz" lIns="91440" tIns="45720" rIns="91440" bIns="45720" rtlCol="0" anchor="b">
            <a:normAutofit/>
          </a:bodyPr>
          <a:lstStyle/>
          <a:p>
            <a:r>
              <a:rPr lang="en-US" sz="4000" kern="1200" dirty="0">
                <a:solidFill>
                  <a:srgbClr val="92D050"/>
                </a:solidFill>
                <a:latin typeface="Arial Rounded MT Bold" panose="020F0704030504030204" pitchFamily="34" charset="0"/>
              </a:rPr>
              <a:t>Transportation App</a:t>
            </a:r>
          </a:p>
        </p:txBody>
      </p:sp>
      <p:pic>
        <p:nvPicPr>
          <p:cNvPr id="4098" name="Picture 4">
            <a:extLst>
              <a:ext uri="{FF2B5EF4-FFF2-40B4-BE49-F238E27FC236}">
                <a16:creationId xmlns:a16="http://schemas.microsoft.com/office/drawing/2014/main" id="{4E16CB0E-9094-D0EA-61D0-9005EE2989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0345" y="2371736"/>
            <a:ext cx="6310449" cy="40544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668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0854" y="256682"/>
            <a:ext cx="8183880" cy="1051560"/>
          </a:xfrm>
        </p:spPr>
        <p:txBody>
          <a:bodyPr>
            <a:normAutofit/>
          </a:bodyPr>
          <a:lstStyle/>
          <a:p>
            <a:r>
              <a:rPr lang="en-US" sz="4800" b="1" dirty="0"/>
              <a:t>Social Studies- 3-week units</a:t>
            </a:r>
          </a:p>
        </p:txBody>
      </p:sp>
      <p:sp>
        <p:nvSpPr>
          <p:cNvPr id="8" name="Content Placeholder 7"/>
          <p:cNvSpPr>
            <a:spLocks noGrp="1"/>
          </p:cNvSpPr>
          <p:nvPr>
            <p:ph idx="1"/>
          </p:nvPr>
        </p:nvSpPr>
        <p:spPr>
          <a:xfrm>
            <a:off x="650771" y="1626358"/>
            <a:ext cx="5090388" cy="4800600"/>
          </a:xfrm>
        </p:spPr>
        <p:txBody>
          <a:bodyPr vert="horz" anchor="t">
            <a:noAutofit/>
          </a:bodyPr>
          <a:lstStyle/>
          <a:p>
            <a:pPr marL="0" indent="0">
              <a:buNone/>
            </a:pPr>
            <a:r>
              <a:rPr lang="en-US" sz="3200" b="1" dirty="0">
                <a:solidFill>
                  <a:schemeClr val="accent1"/>
                </a:solidFill>
                <a:latin typeface="Candara"/>
              </a:rPr>
              <a:t>Content</a:t>
            </a:r>
          </a:p>
          <a:p>
            <a:pPr>
              <a:buFont typeface="Wingdings" panose="05000000000000000000" pitchFamily="2" charset="2"/>
              <a:buChar char="Ø"/>
            </a:pPr>
            <a:r>
              <a:rPr lang="en-US" sz="2400" b="1" dirty="0">
                <a:latin typeface="Candara Light"/>
              </a:rPr>
              <a:t>Unit 1</a:t>
            </a:r>
            <a:r>
              <a:rPr lang="en-US" sz="2400" dirty="0">
                <a:latin typeface="Candara Light"/>
              </a:rPr>
              <a:t>- Turn of the Century</a:t>
            </a:r>
          </a:p>
          <a:p>
            <a:pPr>
              <a:buFont typeface="Wingdings" panose="05000000000000000000" pitchFamily="2" charset="2"/>
              <a:buChar char="Ø"/>
            </a:pPr>
            <a:r>
              <a:rPr lang="en-US" sz="2400" b="1" dirty="0">
                <a:latin typeface="Candara Light"/>
              </a:rPr>
              <a:t>Unit 2</a:t>
            </a:r>
            <a:r>
              <a:rPr lang="en-US" sz="2400" dirty="0">
                <a:latin typeface="Candara Light"/>
              </a:rPr>
              <a:t>- World War I</a:t>
            </a:r>
          </a:p>
          <a:p>
            <a:pPr>
              <a:buFont typeface="Wingdings" panose="05000000000000000000" pitchFamily="2" charset="2"/>
              <a:buChar char="Ø"/>
            </a:pPr>
            <a:r>
              <a:rPr lang="en-US" sz="2400" b="1" dirty="0">
                <a:latin typeface="Candara Light"/>
              </a:rPr>
              <a:t>Unit 3</a:t>
            </a:r>
            <a:r>
              <a:rPr lang="en-US" sz="2400" dirty="0">
                <a:latin typeface="Candara Light"/>
              </a:rPr>
              <a:t>- The Great Depression</a:t>
            </a:r>
          </a:p>
          <a:p>
            <a:pPr>
              <a:buFont typeface="Wingdings" panose="05000000000000000000" pitchFamily="2" charset="2"/>
              <a:buChar char="Ø"/>
            </a:pPr>
            <a:r>
              <a:rPr lang="en-US" sz="2400" b="1" dirty="0">
                <a:latin typeface="Candara Light"/>
              </a:rPr>
              <a:t>Unit 4</a:t>
            </a:r>
            <a:r>
              <a:rPr lang="en-US" sz="2400" dirty="0">
                <a:latin typeface="Candara Light"/>
              </a:rPr>
              <a:t>- World War II</a:t>
            </a:r>
          </a:p>
          <a:p>
            <a:pPr>
              <a:buFont typeface="Wingdings" panose="05000000000000000000" pitchFamily="2" charset="2"/>
              <a:buChar char="Ø"/>
            </a:pPr>
            <a:r>
              <a:rPr lang="en-US" sz="2400" b="1" dirty="0">
                <a:latin typeface="Candara Light"/>
              </a:rPr>
              <a:t>Unit 5</a:t>
            </a:r>
            <a:r>
              <a:rPr lang="en-US" sz="2400" dirty="0">
                <a:latin typeface="Candara Light"/>
              </a:rPr>
              <a:t>- The Cold War</a:t>
            </a:r>
          </a:p>
          <a:p>
            <a:pPr>
              <a:buFont typeface="Wingdings" panose="05000000000000000000" pitchFamily="2" charset="2"/>
              <a:buChar char="Ø"/>
            </a:pPr>
            <a:r>
              <a:rPr lang="en-US" sz="2400" b="1" dirty="0">
                <a:latin typeface="Candara Light"/>
              </a:rPr>
              <a:t>Unit 6</a:t>
            </a:r>
            <a:r>
              <a:rPr lang="en-US" sz="2400" dirty="0">
                <a:latin typeface="Candara Light"/>
              </a:rPr>
              <a:t>- America Since 1975</a:t>
            </a:r>
          </a:p>
          <a:p>
            <a:pPr>
              <a:buFont typeface="Wingdings" panose="05000000000000000000" pitchFamily="2" charset="2"/>
              <a:buChar char="Ø"/>
            </a:pPr>
            <a:r>
              <a:rPr lang="en-US" sz="2400" b="1" dirty="0">
                <a:latin typeface="Candara Light"/>
              </a:rPr>
              <a:t>Unit 7</a:t>
            </a:r>
            <a:r>
              <a:rPr lang="en-US" sz="2400" dirty="0">
                <a:latin typeface="Candara Light"/>
              </a:rPr>
              <a:t>- Economics &amp; Government</a:t>
            </a:r>
          </a:p>
          <a:p>
            <a:endParaRPr lang="en-US" sz="2000" dirty="0"/>
          </a:p>
          <a:p>
            <a:pPr algn="ctr">
              <a:lnSpc>
                <a:spcPct val="90000"/>
              </a:lnSpc>
              <a:buNone/>
            </a:pPr>
            <a:r>
              <a:rPr lang="en-US" sz="2000" dirty="0"/>
              <a:t>	</a:t>
            </a:r>
          </a:p>
          <a:p>
            <a:endParaRPr lang="en-US" sz="2000" dirty="0"/>
          </a:p>
          <a:p>
            <a:endParaRPr lang="en-US" sz="2000" dirty="0"/>
          </a:p>
          <a:p>
            <a:endParaRPr lang="en-US" sz="2000" dirty="0"/>
          </a:p>
        </p:txBody>
      </p:sp>
      <p:sp>
        <p:nvSpPr>
          <p:cNvPr id="2" name="Content Placeholder 7">
            <a:extLst>
              <a:ext uri="{FF2B5EF4-FFF2-40B4-BE49-F238E27FC236}">
                <a16:creationId xmlns:a16="http://schemas.microsoft.com/office/drawing/2014/main" id="{D9E1992C-E557-4023-B2F3-F7C235C890B5}"/>
              </a:ext>
            </a:extLst>
          </p:cNvPr>
          <p:cNvSpPr txBox="1">
            <a:spLocks/>
          </p:cNvSpPr>
          <p:nvPr/>
        </p:nvSpPr>
        <p:spPr>
          <a:xfrm>
            <a:off x="5750485" y="1710519"/>
            <a:ext cx="6250447" cy="4800600"/>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3200" b="1">
                <a:solidFill>
                  <a:schemeClr val="accent1"/>
                </a:solidFill>
                <a:latin typeface="Candara"/>
              </a:rPr>
              <a:t>Thinking Strategies</a:t>
            </a:r>
          </a:p>
          <a:p>
            <a:pPr>
              <a:buFont typeface="Wingdings" panose="05000000000000000000" pitchFamily="2" charset="2"/>
              <a:buChar char="Ø"/>
            </a:pPr>
            <a:r>
              <a:rPr lang="en-US" sz="2800">
                <a:latin typeface="Candara Light"/>
              </a:rPr>
              <a:t>Compare/Contrast</a:t>
            </a:r>
          </a:p>
          <a:p>
            <a:pPr>
              <a:buFont typeface="Wingdings" panose="05000000000000000000" pitchFamily="2" charset="2"/>
              <a:buChar char="Ø"/>
            </a:pPr>
            <a:r>
              <a:rPr lang="en-US" sz="2800">
                <a:latin typeface="Candara Light"/>
              </a:rPr>
              <a:t>Sequencing</a:t>
            </a:r>
          </a:p>
          <a:p>
            <a:pPr lvl="1">
              <a:buFont typeface="Wingdings" panose="05000000000000000000" pitchFamily="2" charset="2"/>
              <a:buChar char="Ø"/>
            </a:pPr>
            <a:r>
              <a:rPr lang="en-US" sz="2600">
                <a:latin typeface="Candara Light"/>
              </a:rPr>
              <a:t>Chronological Order</a:t>
            </a:r>
          </a:p>
          <a:p>
            <a:pPr>
              <a:buFont typeface="Wingdings" panose="05000000000000000000" pitchFamily="2" charset="2"/>
              <a:buChar char="Ø"/>
            </a:pPr>
            <a:r>
              <a:rPr lang="en-US" sz="2800">
                <a:latin typeface="Candara Light"/>
              </a:rPr>
              <a:t>Cause/Effect</a:t>
            </a:r>
          </a:p>
          <a:p>
            <a:pPr>
              <a:buFont typeface="Wingdings" panose="05000000000000000000" pitchFamily="2" charset="2"/>
              <a:buChar char="Ø"/>
            </a:pPr>
            <a:r>
              <a:rPr lang="en-US" sz="2800">
                <a:latin typeface="Candara Light"/>
              </a:rPr>
              <a:t>Problem/Solution</a:t>
            </a:r>
          </a:p>
          <a:p>
            <a:pPr>
              <a:buFont typeface="Wingdings" panose="05000000000000000000" pitchFamily="2" charset="2"/>
              <a:buChar char="Ø"/>
            </a:pPr>
            <a:r>
              <a:rPr lang="en-US" sz="2800">
                <a:latin typeface="Candara Light"/>
              </a:rPr>
              <a:t>Pro/Con</a:t>
            </a:r>
          </a:p>
          <a:p>
            <a:pPr algn="ctr">
              <a:lnSpc>
                <a:spcPct val="90000"/>
              </a:lnSpc>
              <a:buFont typeface="Wingdings 3" charset="2"/>
              <a:buNone/>
            </a:pPr>
            <a:r>
              <a:rPr lang="en-US" sz="2000"/>
              <a:t>	</a:t>
            </a:r>
          </a:p>
          <a:p>
            <a:endParaRPr lang="en-US" sz="2000"/>
          </a:p>
          <a:p>
            <a:endParaRPr lang="en-US" sz="2000"/>
          </a:p>
          <a:p>
            <a:endParaRPr lang="en-US" sz="2000"/>
          </a:p>
        </p:txBody>
      </p:sp>
    </p:spTree>
    <p:extLst>
      <p:ext uri="{BB962C8B-B14F-4D97-AF65-F5344CB8AC3E}">
        <p14:creationId xmlns:p14="http://schemas.microsoft.com/office/powerpoint/2010/main" val="1999965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333056" y="-1169662"/>
            <a:ext cx="5525852" cy="3249131"/>
          </a:xfrm>
          <a:prstGeom prst="rect">
            <a:avLst/>
          </a:prstGeom>
        </p:spPr>
        <p:txBody>
          <a:bodyPr vert="horz" lIns="91440" tIns="45720" rIns="91440" bIns="45720" rtlCol="0" anchor="b">
            <a:normAutofit/>
          </a:bodyPr>
          <a:lstStyle/>
          <a:p>
            <a:pPr defTabSz="457200">
              <a:spcBef>
                <a:spcPct val="0"/>
              </a:spcBef>
              <a:spcAft>
                <a:spcPts val="600"/>
              </a:spcAft>
            </a:pPr>
            <a:r>
              <a:rPr lang="en-US" sz="5000" b="1">
                <a:solidFill>
                  <a:schemeClr val="accent1"/>
                </a:solidFill>
                <a:latin typeface="Candara"/>
                <a:ea typeface="+mj-ea"/>
                <a:cs typeface="+mj-cs"/>
              </a:rPr>
              <a:t>5</a:t>
            </a:r>
            <a:r>
              <a:rPr lang="en-US" sz="5000" b="1" baseline="30000">
                <a:solidFill>
                  <a:schemeClr val="accent1"/>
                </a:solidFill>
                <a:latin typeface="Candara"/>
                <a:ea typeface="+mj-ea"/>
                <a:cs typeface="+mj-cs"/>
              </a:rPr>
              <a:t>th</a:t>
            </a:r>
            <a:r>
              <a:rPr lang="en-US" sz="5000" b="1">
                <a:solidFill>
                  <a:schemeClr val="accent1"/>
                </a:solidFill>
                <a:latin typeface="Candara"/>
                <a:ea typeface="+mj-ea"/>
                <a:cs typeface="+mj-cs"/>
              </a:rPr>
              <a:t> Grade Science</a:t>
            </a:r>
          </a:p>
          <a:p>
            <a:pPr defTabSz="457200">
              <a:spcBef>
                <a:spcPct val="0"/>
              </a:spcBef>
              <a:spcAft>
                <a:spcPts val="600"/>
              </a:spcAft>
            </a:pPr>
            <a:endParaRPr lang="en-US" sz="5400" kern="1200">
              <a:solidFill>
                <a:schemeClr val="accent1"/>
              </a:solidFill>
              <a:latin typeface="+mj-lt"/>
              <a:ea typeface="+mj-ea"/>
              <a:cs typeface="+mj-cs"/>
            </a:endParaRPr>
          </a:p>
        </p:txBody>
      </p:sp>
      <p:sp>
        <p:nvSpPr>
          <p:cNvPr id="75" name="Isosceles Triangle 74">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Female Mad Scientist Clipart Fun Time Website | Scientist cartoon, Girl  scientists, Science clipart">
            <a:extLst>
              <a:ext uri="{FF2B5EF4-FFF2-40B4-BE49-F238E27FC236}">
                <a16:creationId xmlns:a16="http://schemas.microsoft.com/office/drawing/2014/main" id="{C8C63007-B606-4199-AF12-027450FFB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766" y="2284952"/>
            <a:ext cx="2188449" cy="38459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Scientist Cliparts, Download Free Clip Art, Free Clip Art on Clipart  Library">
            <a:extLst>
              <a:ext uri="{FF2B5EF4-FFF2-40B4-BE49-F238E27FC236}">
                <a16:creationId xmlns:a16="http://schemas.microsoft.com/office/drawing/2014/main" id="{992C950F-46CB-4A0A-A520-AB17E93FE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8994" y="2204288"/>
            <a:ext cx="3926637" cy="392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640834"/>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7629" y="469732"/>
            <a:ext cx="8183880" cy="1051560"/>
          </a:xfrm>
        </p:spPr>
        <p:txBody>
          <a:bodyPr>
            <a:normAutofit/>
          </a:bodyPr>
          <a:lstStyle/>
          <a:p>
            <a:r>
              <a:rPr lang="en-US" sz="5000" b="1" dirty="0">
                <a:latin typeface="Candara"/>
              </a:rPr>
              <a:t>Science 3-week units</a:t>
            </a:r>
          </a:p>
        </p:txBody>
      </p:sp>
      <p:sp>
        <p:nvSpPr>
          <p:cNvPr id="8" name="Content Placeholder 7"/>
          <p:cNvSpPr>
            <a:spLocks noGrp="1"/>
          </p:cNvSpPr>
          <p:nvPr>
            <p:ph idx="1"/>
          </p:nvPr>
        </p:nvSpPr>
        <p:spPr>
          <a:xfrm>
            <a:off x="647615" y="1888304"/>
            <a:ext cx="9173342" cy="4499964"/>
          </a:xfrm>
        </p:spPr>
        <p:txBody>
          <a:bodyPr vert="horz" lIns="91440" tIns="45720" rIns="91440" bIns="45720" rtlCol="0" anchor="t">
            <a:normAutofit/>
          </a:bodyPr>
          <a:lstStyle/>
          <a:p>
            <a:pPr>
              <a:buFont typeface="Wingdings" panose="05000000000000000000" pitchFamily="2" charset="2"/>
              <a:buChar char="Ø"/>
            </a:pPr>
            <a:r>
              <a:rPr lang="en-US" sz="2800" b="1">
                <a:latin typeface="Candara Light"/>
              </a:rPr>
              <a:t>Earth Science</a:t>
            </a:r>
            <a:r>
              <a:rPr lang="en-US" sz="2000" b="1">
                <a:latin typeface="Candara Light"/>
              </a:rPr>
              <a:t> </a:t>
            </a:r>
            <a:r>
              <a:rPr lang="en-US" sz="2000">
                <a:latin typeface="Candara Light"/>
              </a:rPr>
              <a:t>- </a:t>
            </a:r>
            <a:r>
              <a:rPr lang="en-US" sz="2800">
                <a:latin typeface="Candara Light"/>
              </a:rPr>
              <a:t>constructive and destructive forces and their effects on the surface features of the earth </a:t>
            </a:r>
          </a:p>
          <a:p>
            <a:pPr>
              <a:buFont typeface="Wingdings" panose="05000000000000000000" pitchFamily="2" charset="2"/>
              <a:buChar char="Ø"/>
            </a:pPr>
            <a:r>
              <a:rPr lang="en-US" sz="2800" b="1">
                <a:latin typeface="Candara Light"/>
              </a:rPr>
              <a:t>Life Science </a:t>
            </a:r>
            <a:r>
              <a:rPr lang="en-US" sz="2000">
                <a:latin typeface="Candara Light"/>
              </a:rPr>
              <a:t>- </a:t>
            </a:r>
            <a:r>
              <a:rPr lang="en-US" sz="2800">
                <a:latin typeface="Candara Light"/>
              </a:rPr>
              <a:t>how living things are sorted into groups, learned and inherited behaviors, parts of various types of cells, benefits and harmful microorganisms </a:t>
            </a:r>
            <a:r>
              <a:rPr lang="en-US" sz="2000">
                <a:latin typeface="Candara Light"/>
              </a:rPr>
              <a:t>	</a:t>
            </a:r>
          </a:p>
          <a:p>
            <a:pPr>
              <a:buFont typeface="Wingdings" panose="05000000000000000000" pitchFamily="2" charset="2"/>
              <a:buChar char="Ø"/>
            </a:pPr>
            <a:r>
              <a:rPr lang="en-US" sz="2800" b="1">
                <a:latin typeface="Candara Light"/>
              </a:rPr>
              <a:t>Physical Science</a:t>
            </a:r>
            <a:r>
              <a:rPr lang="en-US" sz="2000" b="1">
                <a:latin typeface="Candara Light"/>
              </a:rPr>
              <a:t> </a:t>
            </a:r>
            <a:r>
              <a:rPr lang="en-US" sz="2000">
                <a:latin typeface="Candara Light"/>
              </a:rPr>
              <a:t>- </a:t>
            </a:r>
            <a:r>
              <a:rPr lang="en-US" sz="2800">
                <a:latin typeface="Candara Light"/>
              </a:rPr>
              <a:t>physical and chemical changes, static and current electricity and the components of electric circuits, comparison of a bar magnet with an electromagnet</a:t>
            </a:r>
            <a:r>
              <a:rPr lang="en-US" sz="2600">
                <a:latin typeface="Candara Light"/>
              </a:rPr>
              <a:t> 	</a:t>
            </a:r>
          </a:p>
          <a:p>
            <a:pPr algn="ctr">
              <a:lnSpc>
                <a:spcPct val="90000"/>
              </a:lnSpc>
              <a:buNone/>
            </a:pPr>
            <a:r>
              <a:rPr lang="en-US"/>
              <a:t>	</a:t>
            </a:r>
          </a:p>
          <a:p>
            <a:endParaRPr lang="en-US"/>
          </a:p>
          <a:p>
            <a:endParaRPr lang="en-US"/>
          </a:p>
          <a:p>
            <a:endParaRPr lang="en-US"/>
          </a:p>
        </p:txBody>
      </p:sp>
    </p:spTree>
    <p:extLst>
      <p:ext uri="{BB962C8B-B14F-4D97-AF65-F5344CB8AC3E}">
        <p14:creationId xmlns:p14="http://schemas.microsoft.com/office/powerpoint/2010/main" val="1753859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5AE11-2ED5-4146-8312-D63DBACC3DCE}"/>
              </a:ext>
            </a:extLst>
          </p:cNvPr>
          <p:cNvSpPr>
            <a:spLocks noGrp="1"/>
          </p:cNvSpPr>
          <p:nvPr>
            <p:ph type="title"/>
          </p:nvPr>
        </p:nvSpPr>
        <p:spPr/>
        <p:txBody>
          <a:bodyPr/>
          <a:lstStyle/>
          <a:p>
            <a:r>
              <a:rPr lang="en-US" b="1" dirty="0">
                <a:latin typeface="Candara" panose="020E0502030303020204" pitchFamily="34" charset="0"/>
              </a:rPr>
              <a:t>Homeroom parents and classroom support</a:t>
            </a:r>
          </a:p>
        </p:txBody>
      </p:sp>
      <p:sp>
        <p:nvSpPr>
          <p:cNvPr id="3" name="Content Placeholder 2">
            <a:extLst>
              <a:ext uri="{FF2B5EF4-FFF2-40B4-BE49-F238E27FC236}">
                <a16:creationId xmlns:a16="http://schemas.microsoft.com/office/drawing/2014/main" id="{DB75E4B7-B093-4AFE-8E78-F49A26FADB64}"/>
              </a:ext>
            </a:extLst>
          </p:cNvPr>
          <p:cNvSpPr>
            <a:spLocks noGrp="1"/>
          </p:cNvSpPr>
          <p:nvPr>
            <p:ph idx="1"/>
          </p:nvPr>
        </p:nvSpPr>
        <p:spPr/>
        <p:txBody>
          <a:bodyPr/>
          <a:lstStyle/>
          <a:p>
            <a:pPr>
              <a:buFont typeface="Wingdings" panose="05000000000000000000" pitchFamily="2" charset="2"/>
              <a:buChar char="Ø"/>
            </a:pPr>
            <a:r>
              <a:rPr lang="en-US" sz="2800" dirty="0">
                <a:solidFill>
                  <a:schemeClr val="accent2"/>
                </a:solidFill>
                <a:latin typeface="Candara Light" panose="020E0502030303020204" pitchFamily="34" charset="0"/>
              </a:rPr>
              <a:t>There will be 2 room parents for each classroom.</a:t>
            </a:r>
          </a:p>
          <a:p>
            <a:pPr>
              <a:buFont typeface="Wingdings" panose="05000000000000000000" pitchFamily="2" charset="2"/>
              <a:buChar char="Ø"/>
            </a:pPr>
            <a:r>
              <a:rPr lang="en-US" sz="2800" dirty="0">
                <a:solidFill>
                  <a:schemeClr val="accent2"/>
                </a:solidFill>
                <a:latin typeface="Candara Light" panose="020E0502030303020204" pitchFamily="34" charset="0"/>
              </a:rPr>
              <a:t>The homeroom teacher will email room parents when items or help is needed.</a:t>
            </a:r>
          </a:p>
          <a:p>
            <a:pPr>
              <a:buFont typeface="Wingdings" panose="05000000000000000000" pitchFamily="2" charset="2"/>
              <a:buChar char="Ø"/>
            </a:pPr>
            <a:r>
              <a:rPr lang="en-US" sz="2800" dirty="0">
                <a:solidFill>
                  <a:schemeClr val="accent2"/>
                </a:solidFill>
                <a:latin typeface="Candara Light" panose="020E0502030303020204" pitchFamily="34" charset="0"/>
              </a:rPr>
              <a:t>Thank you for your support.</a:t>
            </a:r>
            <a:endParaRPr lang="en-US" dirty="0">
              <a:latin typeface="Candara Light" panose="020E0502030303020204" pitchFamily="34" charset="0"/>
            </a:endParaRPr>
          </a:p>
        </p:txBody>
      </p:sp>
    </p:spTree>
    <p:extLst>
      <p:ext uri="{BB962C8B-B14F-4D97-AF65-F5344CB8AC3E}">
        <p14:creationId xmlns:p14="http://schemas.microsoft.com/office/powerpoint/2010/main" val="3465119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0B2D8-48B2-9453-C80D-5B610D19CDC4}"/>
              </a:ext>
            </a:extLst>
          </p:cNvPr>
          <p:cNvSpPr>
            <a:spLocks noGrp="1"/>
          </p:cNvSpPr>
          <p:nvPr>
            <p:ph type="ctrTitle"/>
          </p:nvPr>
        </p:nvSpPr>
        <p:spPr>
          <a:xfrm>
            <a:off x="-650506" y="1581383"/>
            <a:ext cx="7766936" cy="1646302"/>
          </a:xfrm>
        </p:spPr>
        <p:txBody>
          <a:bodyPr/>
          <a:lstStyle/>
          <a:p>
            <a:r>
              <a:rPr lang="en-US" dirty="0">
                <a:hlinkClick r:id="rId2"/>
              </a:rPr>
              <a:t>PTO Video</a:t>
            </a:r>
            <a:endParaRPr lang="en-US" dirty="0"/>
          </a:p>
        </p:txBody>
      </p:sp>
    </p:spTree>
    <p:extLst>
      <p:ext uri="{BB962C8B-B14F-4D97-AF65-F5344CB8AC3E}">
        <p14:creationId xmlns:p14="http://schemas.microsoft.com/office/powerpoint/2010/main" val="1228870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742" y="2685836"/>
            <a:ext cx="8229600" cy="1143000"/>
          </a:xfrm>
        </p:spPr>
        <p:txBody>
          <a:bodyPr>
            <a:normAutofit/>
          </a:bodyPr>
          <a:lstStyle/>
          <a:p>
            <a:r>
              <a:rPr lang="en-US" sz="6000">
                <a:latin typeface="Candara"/>
              </a:rPr>
              <a:t>Thanks for coming!</a:t>
            </a:r>
          </a:p>
        </p:txBody>
      </p:sp>
    </p:spTree>
    <p:extLst>
      <p:ext uri="{BB962C8B-B14F-4D97-AF65-F5344CB8AC3E}">
        <p14:creationId xmlns:p14="http://schemas.microsoft.com/office/powerpoint/2010/main" val="2463210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42A9-A49D-425A-DD1F-C81FC13E8C7A}"/>
              </a:ext>
            </a:extLst>
          </p:cNvPr>
          <p:cNvSpPr>
            <a:spLocks noGrp="1"/>
          </p:cNvSpPr>
          <p:nvPr>
            <p:ph type="title"/>
          </p:nvPr>
        </p:nvSpPr>
        <p:spPr>
          <a:xfrm>
            <a:off x="254001" y="542530"/>
            <a:ext cx="8596668" cy="1320800"/>
          </a:xfrm>
        </p:spPr>
        <p:txBody>
          <a:bodyPr/>
          <a:lstStyle/>
          <a:p>
            <a:r>
              <a:rPr lang="en-US" b="1" dirty="0">
                <a:latin typeface="Candara" panose="020E0502030303020204" pitchFamily="34" charset="0"/>
              </a:rPr>
              <a:t>Absence Excusals</a:t>
            </a:r>
          </a:p>
        </p:txBody>
      </p:sp>
      <p:sp>
        <p:nvSpPr>
          <p:cNvPr id="3" name="Content Placeholder 2">
            <a:extLst>
              <a:ext uri="{FF2B5EF4-FFF2-40B4-BE49-F238E27FC236}">
                <a16:creationId xmlns:a16="http://schemas.microsoft.com/office/drawing/2014/main" id="{222AA804-057A-B7EC-44D5-5C57670B2923}"/>
              </a:ext>
            </a:extLst>
          </p:cNvPr>
          <p:cNvSpPr>
            <a:spLocks noGrp="1"/>
          </p:cNvSpPr>
          <p:nvPr>
            <p:ph sz="half" idx="1"/>
          </p:nvPr>
        </p:nvSpPr>
        <p:spPr>
          <a:xfrm>
            <a:off x="114299" y="2160589"/>
            <a:ext cx="4861369" cy="3622144"/>
          </a:xfrm>
        </p:spPr>
        <p:txBody>
          <a:bodyPr/>
          <a:lstStyle/>
          <a:p>
            <a:pPr marL="0" indent="0">
              <a:buNone/>
            </a:pPr>
            <a:r>
              <a:rPr lang="en-US" sz="2200" b="1" u="sng" dirty="0">
                <a:solidFill>
                  <a:srgbClr val="0563C1"/>
                </a:solidFill>
                <a:effectLst/>
                <a:latin typeface="Century Gothic" panose="020B0502020202020204" pitchFamily="34" charset="0"/>
                <a:ea typeface="Calibri" panose="020F0502020204030204" pitchFamily="34" charset="0"/>
                <a:cs typeface="Calibri" panose="020F0502020204030204" pitchFamily="34" charset="0"/>
                <a:hlinkClick r:id="rId2"/>
              </a:rPr>
              <a:t>LWEattendance@fultonschools.org</a:t>
            </a:r>
            <a:endParaRPr lang="en-US" sz="2200" b="1" u="sng" dirty="0">
              <a:solidFill>
                <a:srgbClr val="0563C1"/>
              </a:solidFill>
              <a:effectLst/>
              <a:latin typeface="Century Gothic" panose="020B0502020202020204" pitchFamily="34" charset="0"/>
              <a:ea typeface="Calibri" panose="020F0502020204030204" pitchFamily="34" charset="0"/>
              <a:cs typeface="Calibri" panose="020F0502020204030204" pitchFamily="34" charset="0"/>
            </a:endParaRPr>
          </a:p>
          <a:p>
            <a:endParaRPr lang="en-US" u="sng" dirty="0">
              <a:solidFill>
                <a:srgbClr val="0563C1"/>
              </a:solidFill>
              <a:latin typeface="Century Gothic" panose="020B0502020202020204" pitchFamily="34" charset="0"/>
              <a:cs typeface="Calibri" panose="020F0502020204030204" pitchFamily="34" charset="0"/>
            </a:endParaRPr>
          </a:p>
          <a:p>
            <a:pPr marL="0" marR="0" indent="0">
              <a:spcBef>
                <a:spcPts val="0"/>
              </a:spcBef>
              <a:spcAft>
                <a:spcPts val="0"/>
              </a:spcAft>
              <a:buNone/>
            </a:pPr>
            <a:r>
              <a:rPr lang="en-US" sz="2400" dirty="0">
                <a:effectLst/>
                <a:latin typeface="Candara Light" panose="020E0502030303020204" pitchFamily="34" charset="0"/>
                <a:ea typeface="Calibri" panose="020F0502020204030204" pitchFamily="34" charset="0"/>
              </a:rPr>
              <a:t>Student’s first and last name</a:t>
            </a:r>
          </a:p>
          <a:p>
            <a:pPr marL="0" marR="0" indent="0">
              <a:spcBef>
                <a:spcPts val="0"/>
              </a:spcBef>
              <a:spcAft>
                <a:spcPts val="0"/>
              </a:spcAft>
              <a:buNone/>
            </a:pPr>
            <a:r>
              <a:rPr lang="en-US" sz="2400" dirty="0">
                <a:effectLst/>
                <a:latin typeface="Candara Light" panose="020E0502030303020204" pitchFamily="34" charset="0"/>
                <a:ea typeface="Calibri" panose="020F0502020204030204" pitchFamily="34" charset="0"/>
              </a:rPr>
              <a:t>Date of Absence </a:t>
            </a:r>
          </a:p>
          <a:p>
            <a:pPr marL="0" marR="0" indent="0">
              <a:spcBef>
                <a:spcPts val="0"/>
              </a:spcBef>
              <a:spcAft>
                <a:spcPts val="0"/>
              </a:spcAft>
              <a:buNone/>
            </a:pPr>
            <a:r>
              <a:rPr lang="en-US" sz="2400" dirty="0">
                <a:effectLst/>
                <a:latin typeface="Candara Light" panose="020E0502030303020204" pitchFamily="34" charset="0"/>
                <a:ea typeface="Calibri" panose="020F0502020204030204" pitchFamily="34" charset="0"/>
              </a:rPr>
              <a:t>Reason for the absence </a:t>
            </a:r>
          </a:p>
          <a:p>
            <a:pPr marL="0" marR="0" indent="0">
              <a:spcBef>
                <a:spcPts val="0"/>
              </a:spcBef>
              <a:spcAft>
                <a:spcPts val="0"/>
              </a:spcAft>
              <a:buNone/>
            </a:pPr>
            <a:r>
              <a:rPr lang="en-US" sz="2400" dirty="0">
                <a:effectLst/>
                <a:latin typeface="Candara Light" panose="020E0502030303020204" pitchFamily="34" charset="0"/>
                <a:ea typeface="Calibri" panose="020F0502020204030204" pitchFamily="34" charset="0"/>
              </a:rPr>
              <a:t>(excusal reason must be provided)</a:t>
            </a:r>
          </a:p>
          <a:p>
            <a:pPr marL="0" indent="0">
              <a:buNone/>
            </a:pPr>
            <a:endParaRPr lang="en-US" dirty="0"/>
          </a:p>
        </p:txBody>
      </p:sp>
      <p:sp>
        <p:nvSpPr>
          <p:cNvPr id="4" name="Content Placeholder 3">
            <a:extLst>
              <a:ext uri="{FF2B5EF4-FFF2-40B4-BE49-F238E27FC236}">
                <a16:creationId xmlns:a16="http://schemas.microsoft.com/office/drawing/2014/main" id="{145BC1F2-B7DD-5F8A-53F5-DBDD944A0FB0}"/>
              </a:ext>
            </a:extLst>
          </p:cNvPr>
          <p:cNvSpPr>
            <a:spLocks noGrp="1"/>
          </p:cNvSpPr>
          <p:nvPr>
            <p:ph sz="half" idx="2"/>
          </p:nvPr>
        </p:nvSpPr>
        <p:spPr>
          <a:xfrm>
            <a:off x="5162550" y="2506662"/>
            <a:ext cx="5181600" cy="4351338"/>
          </a:xfrm>
        </p:spPr>
        <p:txBody>
          <a:bodyPr/>
          <a:lstStyle/>
          <a:p>
            <a:pPr marL="0" indent="0" algn="ctr">
              <a:lnSpc>
                <a:spcPct val="100000"/>
              </a:lnSpc>
              <a:buNone/>
            </a:pPr>
            <a:r>
              <a:rPr lang="en-US" sz="2400" dirty="0">
                <a:latin typeface="Candara Light" panose="020E0502030303020204" pitchFamily="34" charset="0"/>
              </a:rPr>
              <a:t>Please send all excusal notes including medical excuses from providers to the </a:t>
            </a:r>
          </a:p>
          <a:p>
            <a:pPr marL="0" indent="0" algn="ctr">
              <a:lnSpc>
                <a:spcPct val="100000"/>
              </a:lnSpc>
              <a:buNone/>
            </a:pPr>
            <a:r>
              <a:rPr lang="en-US" sz="2400" dirty="0">
                <a:latin typeface="Candara Light" panose="020E0502030303020204" pitchFamily="34" charset="0"/>
              </a:rPr>
              <a:t>email address provided and CC homeroom teacher.</a:t>
            </a:r>
          </a:p>
          <a:p>
            <a:pPr algn="ctr"/>
            <a:endParaRPr lang="en-US" dirty="0"/>
          </a:p>
          <a:p>
            <a:pPr algn="ctr"/>
            <a:endParaRPr lang="en-US" dirty="0"/>
          </a:p>
        </p:txBody>
      </p:sp>
      <p:pic>
        <p:nvPicPr>
          <p:cNvPr id="1026" name="Picture 2" descr="Get Doctor's Notes for Work or School Online in Canada | Maple">
            <a:extLst>
              <a:ext uri="{FF2B5EF4-FFF2-40B4-BE49-F238E27FC236}">
                <a16:creationId xmlns:a16="http://schemas.microsoft.com/office/drawing/2014/main" id="{4A31E942-0ACD-C110-2D12-0DC5DFB21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17" y="3904456"/>
            <a:ext cx="2705100" cy="333505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7800F2ED-D078-251A-D716-5027E3F48FF4}"/>
              </a:ext>
            </a:extLst>
          </p:cNvPr>
          <p:cNvCxnSpPr/>
          <p:nvPr/>
        </p:nvCxnSpPr>
        <p:spPr>
          <a:xfrm flipH="1" flipV="1">
            <a:off x="4621434" y="2702322"/>
            <a:ext cx="942975" cy="9048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069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A7D26-6B48-0F1E-D7C4-142206BABFE8}"/>
              </a:ext>
            </a:extLst>
          </p:cNvPr>
          <p:cNvSpPr>
            <a:spLocks noGrp="1"/>
          </p:cNvSpPr>
          <p:nvPr>
            <p:ph type="title"/>
          </p:nvPr>
        </p:nvSpPr>
        <p:spPr>
          <a:xfrm>
            <a:off x="640080" y="329184"/>
            <a:ext cx="6894576" cy="1783080"/>
          </a:xfrm>
        </p:spPr>
        <p:txBody>
          <a:bodyPr vert="horz" lIns="91440" tIns="45720" rIns="91440" bIns="45720" rtlCol="0" anchor="b">
            <a:normAutofit fontScale="90000"/>
          </a:bodyPr>
          <a:lstStyle/>
          <a:p>
            <a:r>
              <a:rPr lang="en-US" sz="4600" b="1" kern="1200" dirty="0">
                <a:solidFill>
                  <a:srgbClr val="92D050"/>
                </a:solidFill>
                <a:effectLst/>
                <a:latin typeface="Candara" panose="020E0502030303020204" pitchFamily="34" charset="0"/>
              </a:rPr>
              <a:t>2023-2024 Code of Conduct: What You Should Know ?</a:t>
            </a:r>
            <a:endParaRPr lang="en-US" sz="4600" kern="1200" dirty="0">
              <a:solidFill>
                <a:srgbClr val="92D050"/>
              </a:solidFill>
              <a:latin typeface="Candara" panose="020E0502030303020204" pitchFamily="34" charset="0"/>
            </a:endParaRPr>
          </a:p>
        </p:txBody>
      </p:sp>
      <p:sp>
        <p:nvSpPr>
          <p:cNvPr id="4" name="TextBox 3">
            <a:extLst>
              <a:ext uri="{FF2B5EF4-FFF2-40B4-BE49-F238E27FC236}">
                <a16:creationId xmlns:a16="http://schemas.microsoft.com/office/drawing/2014/main" id="{848D624D-E0BC-A2A7-C069-AF938AE953B7}"/>
              </a:ext>
            </a:extLst>
          </p:cNvPr>
          <p:cNvSpPr txBox="1"/>
          <p:nvPr/>
        </p:nvSpPr>
        <p:spPr>
          <a:xfrm>
            <a:off x="640079" y="2706624"/>
            <a:ext cx="7513325" cy="3940048"/>
          </a:xfrm>
          <a:prstGeom prst="rect">
            <a:avLst/>
          </a:prstGeom>
        </p:spPr>
        <p:txBody>
          <a:bodyPr vert="horz" lIns="91440" tIns="45720" rIns="91440" bIns="45720" rtlCol="0">
            <a:normAutofit lnSpcReduction="10000"/>
          </a:bodyPr>
          <a:lstStyle/>
          <a:p>
            <a:pPr marR="0">
              <a:lnSpc>
                <a:spcPct val="90000"/>
              </a:lnSpc>
              <a:spcBef>
                <a:spcPts val="0"/>
              </a:spcBef>
              <a:spcAft>
                <a:spcPts val="600"/>
              </a:spcAft>
            </a:pPr>
            <a:r>
              <a:rPr lang="en-US" b="1" u="sng" dirty="0">
                <a:effectLst/>
                <a:latin typeface="Candara Light" panose="020E0502030303020204" pitchFamily="34" charset="0"/>
              </a:rPr>
              <a:t>18f.II Prohibited Use of Personal Communication Devices (PCD) During School Day</a:t>
            </a:r>
            <a:endParaRPr lang="en-US" dirty="0">
              <a:effectLst/>
              <a:latin typeface="Candara Light" panose="020E0502030303020204" pitchFamily="34" charset="0"/>
            </a:endParaRPr>
          </a:p>
          <a:p>
            <a:pPr marR="0">
              <a:lnSpc>
                <a:spcPct val="90000"/>
              </a:lnSpc>
              <a:spcBef>
                <a:spcPts val="0"/>
              </a:spcBef>
              <a:spcAft>
                <a:spcPts val="600"/>
              </a:spcAft>
            </a:pPr>
            <a:r>
              <a:rPr lang="en-US" dirty="0">
                <a:effectLst/>
                <a:latin typeface="Candara Light" panose="020E0502030303020204" pitchFamily="34" charset="0"/>
              </a:rPr>
              <a:t>Possession of Personal Communication Devices (PCD) (e.g., cell phones, tablets, recording devices) by a student at school during school hours is a privilege that will be forfeited if a student fails to abide by the Student Code of Conduct.</a:t>
            </a:r>
          </a:p>
          <a:p>
            <a:pPr marR="0" lvl="0">
              <a:lnSpc>
                <a:spcPct val="90000"/>
              </a:lnSpc>
              <a:spcBef>
                <a:spcPts val="0"/>
              </a:spcBef>
              <a:spcAft>
                <a:spcPts val="600"/>
              </a:spcAft>
            </a:pPr>
            <a:r>
              <a:rPr lang="en-US" dirty="0">
                <a:effectLst/>
                <a:highlight>
                  <a:srgbClr val="FFFF00"/>
                </a:highlight>
                <a:latin typeface="Candara Light" panose="020E0502030303020204" pitchFamily="34" charset="0"/>
              </a:rPr>
              <a:t>-The use of PCDs </a:t>
            </a:r>
            <a:r>
              <a:rPr lang="en-US" b="1" dirty="0">
                <a:effectLst/>
                <a:highlight>
                  <a:srgbClr val="FFFF00"/>
                </a:highlight>
                <a:latin typeface="Candara Light" panose="020E0502030303020204" pitchFamily="34" charset="0"/>
              </a:rPr>
              <a:t>(This includes SMART watches) </a:t>
            </a:r>
            <a:r>
              <a:rPr lang="en-US" dirty="0">
                <a:effectLst/>
                <a:highlight>
                  <a:srgbClr val="FFFF00"/>
                </a:highlight>
                <a:latin typeface="Century Gothic" panose="020B0502020202020204" pitchFamily="34" charset="0"/>
              </a:rPr>
              <a:t>during the school day is not allowed in grades Pre-K through 5.</a:t>
            </a:r>
          </a:p>
          <a:p>
            <a:pPr marL="342900" marR="0" lvl="0" indent="-228600">
              <a:lnSpc>
                <a:spcPct val="90000"/>
              </a:lnSpc>
              <a:spcBef>
                <a:spcPts val="0"/>
              </a:spcBef>
              <a:spcAft>
                <a:spcPts val="600"/>
              </a:spcAft>
              <a:buFont typeface="Arial" panose="020B0604020202020204" pitchFamily="34" charset="0"/>
              <a:buChar char="•"/>
            </a:pPr>
            <a:endParaRPr lang="en-US" dirty="0">
              <a:highlight>
                <a:srgbClr val="FFFF00"/>
              </a:highlight>
              <a:latin typeface="Century Gothic" panose="020B0502020202020204" pitchFamily="34" charset="0"/>
            </a:endParaRPr>
          </a:p>
          <a:p>
            <a:pPr marR="0">
              <a:lnSpc>
                <a:spcPct val="90000"/>
              </a:lnSpc>
              <a:spcBef>
                <a:spcPts val="0"/>
              </a:spcBef>
              <a:spcAft>
                <a:spcPts val="0"/>
              </a:spcAft>
            </a:pPr>
            <a:r>
              <a:rPr lang="en-US" b="1" u="sng" dirty="0">
                <a:effectLst/>
                <a:latin typeface="Candara Light" panose="020E0502030303020204" pitchFamily="34" charset="0"/>
              </a:rPr>
              <a:t>20b.III Bus Interference while in Motion</a:t>
            </a:r>
            <a:endParaRPr lang="en-US" dirty="0">
              <a:effectLst/>
              <a:latin typeface="Candara Light" panose="020E0502030303020204" pitchFamily="34" charset="0"/>
            </a:endParaRPr>
          </a:p>
          <a:p>
            <a:pPr marR="0">
              <a:lnSpc>
                <a:spcPct val="90000"/>
              </a:lnSpc>
              <a:spcBef>
                <a:spcPts val="0"/>
              </a:spcBef>
              <a:spcAft>
                <a:spcPts val="0"/>
              </a:spcAft>
            </a:pPr>
            <a:r>
              <a:rPr lang="en-US" dirty="0">
                <a:effectLst/>
                <a:latin typeface="Candara Light" panose="020E0502030303020204" pitchFamily="34" charset="0"/>
              </a:rPr>
              <a:t>Students shall not throw any item inside, around, or out of a school bus whether or not the bus is in motion. Students may be charged with a higher-level infraction if throwing items inside or out of a bus while in motion. If any item thrown or set in motion by a student makes contact with another individual or their property, then additional rule violations may apply.</a:t>
            </a:r>
          </a:p>
          <a:p>
            <a:pPr marR="0" indent="-228600">
              <a:lnSpc>
                <a:spcPct val="90000"/>
              </a:lnSpc>
              <a:spcBef>
                <a:spcPts val="0"/>
              </a:spcBef>
              <a:spcAft>
                <a:spcPts val="0"/>
              </a:spcAft>
              <a:buFont typeface="Arial" panose="020B0604020202020204" pitchFamily="34" charset="0"/>
              <a:buChar char="•"/>
            </a:pPr>
            <a:endParaRPr lang="en-US" dirty="0">
              <a:effectLst/>
            </a:endParaRPr>
          </a:p>
          <a:p>
            <a:pPr marL="342900" marR="0" lvl="0" indent="-228600">
              <a:lnSpc>
                <a:spcPct val="90000"/>
              </a:lnSpc>
              <a:spcBef>
                <a:spcPts val="0"/>
              </a:spcBef>
              <a:spcAft>
                <a:spcPts val="600"/>
              </a:spcAft>
              <a:buFont typeface="Arial" panose="020B0604020202020204" pitchFamily="34" charset="0"/>
              <a:buChar char="•"/>
            </a:pPr>
            <a:endParaRPr lang="en-US" dirty="0">
              <a:effectLst/>
            </a:endParaRPr>
          </a:p>
        </p:txBody>
      </p:sp>
      <p:pic>
        <p:nvPicPr>
          <p:cNvPr id="3076" name="Picture 4" descr="Free No Cell Phone Clipart, Download Free No Cell Phone Clipart png images,  Free ClipArts on Clipart Library">
            <a:extLst>
              <a:ext uri="{FF2B5EF4-FFF2-40B4-BE49-F238E27FC236}">
                <a16:creationId xmlns:a16="http://schemas.microsoft.com/office/drawing/2014/main" id="{CB87E5BB-72DA-440E-D74E-9A477D939E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7" r="2809" b="-3"/>
          <a:stretch/>
        </p:blipFill>
        <p:spPr bwMode="auto">
          <a:xfrm>
            <a:off x="7391400" y="169316"/>
            <a:ext cx="2065867" cy="250732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Lst>
        </p:spPr>
      </p:pic>
      <p:pic>
        <p:nvPicPr>
          <p:cNvPr id="11" name="Picture 2" descr="Children ride in a yellow school bus on a white. Back to school">
            <a:extLst>
              <a:ext uri="{FF2B5EF4-FFF2-40B4-BE49-F238E27FC236}">
                <a16:creationId xmlns:a16="http://schemas.microsoft.com/office/drawing/2014/main" id="{9AB5B973-72EA-CA2E-6967-60C2AFB415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88" r="-4" b="-4"/>
          <a:stretch/>
        </p:blipFill>
        <p:spPr bwMode="auto">
          <a:xfrm>
            <a:off x="8082231" y="4072635"/>
            <a:ext cx="1887311" cy="1208026"/>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71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0D49E-99F0-48E0-85DB-8DF1F4B265AF}"/>
              </a:ext>
            </a:extLst>
          </p:cNvPr>
          <p:cNvSpPr>
            <a:spLocks noGrp="1"/>
          </p:cNvSpPr>
          <p:nvPr>
            <p:ph type="ctrTitle"/>
          </p:nvPr>
        </p:nvSpPr>
        <p:spPr>
          <a:xfrm>
            <a:off x="3125356" y="685800"/>
            <a:ext cx="4299666" cy="1003753"/>
          </a:xfrm>
        </p:spPr>
        <p:txBody>
          <a:bodyPr>
            <a:normAutofit/>
          </a:bodyPr>
          <a:lstStyle/>
          <a:p>
            <a:pPr algn="l"/>
            <a:r>
              <a:rPr lang="en-US" b="1" dirty="0">
                <a:latin typeface="Candara" panose="020E0502030303020204" pitchFamily="34" charset="0"/>
              </a:rPr>
              <a:t>School Lunch</a:t>
            </a:r>
          </a:p>
        </p:txBody>
      </p:sp>
      <p:sp>
        <p:nvSpPr>
          <p:cNvPr id="3" name="Subtitle 2">
            <a:extLst>
              <a:ext uri="{FF2B5EF4-FFF2-40B4-BE49-F238E27FC236}">
                <a16:creationId xmlns:a16="http://schemas.microsoft.com/office/drawing/2014/main" id="{435A97ED-91DB-4D4D-AB0D-D865BEF9228F}"/>
              </a:ext>
            </a:extLst>
          </p:cNvPr>
          <p:cNvSpPr>
            <a:spLocks noGrp="1"/>
          </p:cNvSpPr>
          <p:nvPr>
            <p:ph type="subTitle" idx="1"/>
          </p:nvPr>
        </p:nvSpPr>
        <p:spPr>
          <a:xfrm>
            <a:off x="2387599" y="1740352"/>
            <a:ext cx="6747934" cy="795867"/>
          </a:xfrm>
        </p:spPr>
        <p:txBody>
          <a:bodyPr vert="horz" lIns="91440" tIns="45720" rIns="91440" bIns="45720" rtlCol="0">
            <a:normAutofit lnSpcReduction="10000"/>
          </a:bodyPr>
          <a:lstStyle/>
          <a:p>
            <a:pPr algn="l">
              <a:spcBef>
                <a:spcPts val="0"/>
              </a:spcBef>
              <a:spcAft>
                <a:spcPts val="800"/>
              </a:spcAft>
            </a:pPr>
            <a:r>
              <a:rPr lang="en-US" b="1" dirty="0">
                <a:solidFill>
                  <a:schemeClr val="tx1"/>
                </a:solidFill>
                <a:effectLst/>
                <a:latin typeface="Candara Light" panose="020E0502030303020204" pitchFamily="34" charset="0"/>
                <a:ea typeface="Calibri" panose="020F0502020204030204" pitchFamily="34" charset="0"/>
                <a:cs typeface="Times New Roman" panose="02020603050405020304" pitchFamily="18" charset="0"/>
              </a:rPr>
              <a:t>Lunch </a:t>
            </a:r>
            <a:r>
              <a:rPr lang="en-US" b="1" dirty="0">
                <a:solidFill>
                  <a:schemeClr val="tx1"/>
                </a:solidFill>
                <a:latin typeface="Candara Light" panose="020E0502030303020204" pitchFamily="34" charset="0"/>
                <a:ea typeface="Calibri" panose="020F0502020204030204" pitchFamily="34" charset="0"/>
                <a:cs typeface="Times New Roman" panose="02020603050405020304" pitchFamily="18" charset="0"/>
              </a:rPr>
              <a:t>and breakfast are available for students to purchase:</a:t>
            </a:r>
          </a:p>
          <a:p>
            <a:pPr marL="342900" indent="-342900" algn="l">
              <a:spcBef>
                <a:spcPts val="0"/>
              </a:spcBef>
              <a:spcAft>
                <a:spcPts val="800"/>
              </a:spcAft>
              <a:buFont typeface="Wingdings" panose="05000000000000000000" pitchFamily="2" charset="2"/>
              <a:buChar char="Ø"/>
            </a:pPr>
            <a:r>
              <a:rPr lang="en-US" dirty="0">
                <a:latin typeface="Candara Light" panose="020E0502030303020204" pitchFamily="34" charset="0"/>
                <a:cs typeface="Times New Roman" panose="02020603050405020304" pitchFamily="18" charset="0"/>
                <a:hlinkClick r:id="rId2"/>
              </a:rPr>
              <a:t>https://www.fultonschools.org/lakewindwardes</a:t>
            </a:r>
            <a:endParaRPr lang="en-US" dirty="0">
              <a:latin typeface="Candara Light" panose="020E0502030303020204" pitchFamily="34" charset="0"/>
              <a:cs typeface="Times New Roman" panose="02020603050405020304" pitchFamily="18" charset="0"/>
            </a:endParaRPr>
          </a:p>
          <a:p>
            <a:pPr marL="342900" indent="-342900" algn="l">
              <a:spcBef>
                <a:spcPts val="0"/>
              </a:spcBef>
              <a:spcAft>
                <a:spcPts val="800"/>
              </a:spcAft>
              <a:buFont typeface="Wingdings" panose="05000000000000000000" pitchFamily="2" charset="2"/>
              <a:buChar char="Ø"/>
            </a:pPr>
            <a:endParaRPr lang="en-US" dirty="0">
              <a:latin typeface="Candara Light" panose="020E0502030303020204" pitchFamily="34" charset="0"/>
              <a:cs typeface="Times New Roman" panose="02020603050405020304" pitchFamily="18" charset="0"/>
            </a:endParaRPr>
          </a:p>
          <a:p>
            <a:pPr marL="342900" indent="-342900" algn="l">
              <a:spcBef>
                <a:spcPts val="0"/>
              </a:spcBef>
              <a:spcAft>
                <a:spcPts val="800"/>
              </a:spcAft>
              <a:buFont typeface="Wingdings" panose="05000000000000000000" pitchFamily="2" charset="2"/>
              <a:buChar char="Ø"/>
            </a:pPr>
            <a:endParaRPr lang="en-US" dirty="0"/>
          </a:p>
        </p:txBody>
      </p:sp>
      <p:sp>
        <p:nvSpPr>
          <p:cNvPr id="10" name="Isosceles Triangle 9">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FDE25E83-18CC-FBD9-2ACA-D48ED5E29EAA}"/>
              </a:ext>
            </a:extLst>
          </p:cNvPr>
          <p:cNvPicPr>
            <a:picLocks noChangeAspect="1"/>
          </p:cNvPicPr>
          <p:nvPr/>
        </p:nvPicPr>
        <p:blipFill>
          <a:blip r:embed="rId3"/>
          <a:stretch>
            <a:fillRect/>
          </a:stretch>
        </p:blipFill>
        <p:spPr>
          <a:xfrm>
            <a:off x="3125356" y="2845776"/>
            <a:ext cx="4306530" cy="3326423"/>
          </a:xfrm>
          <a:prstGeom prst="rect">
            <a:avLst/>
          </a:prstGeom>
        </p:spPr>
      </p:pic>
    </p:spTree>
    <p:extLst>
      <p:ext uri="{BB962C8B-B14F-4D97-AF65-F5344CB8AC3E}">
        <p14:creationId xmlns:p14="http://schemas.microsoft.com/office/powerpoint/2010/main" val="2146366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E23A25-67E3-01D4-9951-231A06BB8A9C}"/>
              </a:ext>
            </a:extLst>
          </p:cNvPr>
          <p:cNvPicPr>
            <a:picLocks noChangeAspect="1"/>
          </p:cNvPicPr>
          <p:nvPr/>
        </p:nvPicPr>
        <p:blipFill>
          <a:blip r:embed="rId3"/>
          <a:stretch>
            <a:fillRect/>
          </a:stretch>
        </p:blipFill>
        <p:spPr>
          <a:xfrm>
            <a:off x="1124262" y="1735982"/>
            <a:ext cx="4650004" cy="3394503"/>
          </a:xfrm>
          <a:prstGeom prst="rect">
            <a:avLst/>
          </a:prstGeom>
        </p:spPr>
      </p:pic>
      <p:pic>
        <p:nvPicPr>
          <p:cNvPr id="5" name="Picture 4">
            <a:extLst>
              <a:ext uri="{FF2B5EF4-FFF2-40B4-BE49-F238E27FC236}">
                <a16:creationId xmlns:a16="http://schemas.microsoft.com/office/drawing/2014/main" id="{E3CDE51F-388A-E323-C092-7F299A93B027}"/>
              </a:ext>
            </a:extLst>
          </p:cNvPr>
          <p:cNvPicPr>
            <a:picLocks noChangeAspect="1"/>
          </p:cNvPicPr>
          <p:nvPr/>
        </p:nvPicPr>
        <p:blipFill>
          <a:blip r:embed="rId4"/>
          <a:stretch>
            <a:fillRect/>
          </a:stretch>
        </p:blipFill>
        <p:spPr>
          <a:xfrm>
            <a:off x="6414367" y="2073106"/>
            <a:ext cx="4650004" cy="2720253"/>
          </a:xfrm>
          <a:prstGeom prst="rect">
            <a:avLst/>
          </a:prstGeom>
        </p:spPr>
      </p:pic>
      <p:sp>
        <p:nvSpPr>
          <p:cNvPr id="6" name="TextBox 5">
            <a:extLst>
              <a:ext uri="{FF2B5EF4-FFF2-40B4-BE49-F238E27FC236}">
                <a16:creationId xmlns:a16="http://schemas.microsoft.com/office/drawing/2014/main" id="{0D91E31B-55F1-42BF-BFB2-F450435C9D62}"/>
              </a:ext>
            </a:extLst>
          </p:cNvPr>
          <p:cNvSpPr txBox="1"/>
          <p:nvPr/>
        </p:nvSpPr>
        <p:spPr>
          <a:xfrm>
            <a:off x="1121088" y="897878"/>
            <a:ext cx="46271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0C226"/>
                </a:solidFill>
                <a:effectLst/>
                <a:uLnTx/>
                <a:uFillTx/>
                <a:latin typeface="Trebuchet MS" panose="020B0603020202020204"/>
                <a:ea typeface="+mn-ea"/>
                <a:cs typeface="+mn-cs"/>
              </a:rPr>
              <a:t>Volunteers</a:t>
            </a:r>
          </a:p>
        </p:txBody>
      </p:sp>
      <p:sp>
        <p:nvSpPr>
          <p:cNvPr id="7" name="TextBox 6">
            <a:extLst>
              <a:ext uri="{FF2B5EF4-FFF2-40B4-BE49-F238E27FC236}">
                <a16:creationId xmlns:a16="http://schemas.microsoft.com/office/drawing/2014/main" id="{BDF88A8F-55A5-1DE9-8461-676509ACD22B}"/>
              </a:ext>
            </a:extLst>
          </p:cNvPr>
          <p:cNvSpPr txBox="1"/>
          <p:nvPr/>
        </p:nvSpPr>
        <p:spPr>
          <a:xfrm>
            <a:off x="6388345" y="1327503"/>
            <a:ext cx="46271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0C226"/>
                </a:solidFill>
                <a:effectLst/>
                <a:uLnTx/>
                <a:uFillTx/>
                <a:latin typeface="Trebuchet MS" panose="020B0603020202020204"/>
                <a:ea typeface="+mn-ea"/>
                <a:cs typeface="+mn-cs"/>
              </a:rPr>
              <a:t>Visitors</a:t>
            </a:r>
          </a:p>
        </p:txBody>
      </p:sp>
    </p:spTree>
    <p:extLst>
      <p:ext uri="{BB962C8B-B14F-4D97-AF65-F5344CB8AC3E}">
        <p14:creationId xmlns:p14="http://schemas.microsoft.com/office/powerpoint/2010/main" val="330040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9B76-A54B-B4C9-FD54-B920BAA0FC7E}"/>
              </a:ext>
            </a:extLst>
          </p:cNvPr>
          <p:cNvSpPr>
            <a:spLocks noGrp="1"/>
          </p:cNvSpPr>
          <p:nvPr>
            <p:ph type="title"/>
          </p:nvPr>
        </p:nvSpPr>
        <p:spPr/>
        <p:txBody>
          <a:bodyPr/>
          <a:lstStyle/>
          <a:p>
            <a:r>
              <a:rPr lang="en-US" sz="4000" dirty="0"/>
              <a:t>Home to School Communication</a:t>
            </a:r>
          </a:p>
        </p:txBody>
      </p:sp>
      <p:sp>
        <p:nvSpPr>
          <p:cNvPr id="4" name="Content Placeholder 3">
            <a:extLst>
              <a:ext uri="{FF2B5EF4-FFF2-40B4-BE49-F238E27FC236}">
                <a16:creationId xmlns:a16="http://schemas.microsoft.com/office/drawing/2014/main" id="{D68B004D-B7E2-7037-93EC-8AFDAB49E0D9}"/>
              </a:ext>
            </a:extLst>
          </p:cNvPr>
          <p:cNvSpPr>
            <a:spLocks noGrp="1"/>
          </p:cNvSpPr>
          <p:nvPr>
            <p:ph sz="half" idx="1"/>
          </p:nvPr>
        </p:nvSpPr>
        <p:spPr>
          <a:xfrm>
            <a:off x="1277943" y="1529707"/>
            <a:ext cx="7054399" cy="4562867"/>
          </a:xfrm>
        </p:spPr>
        <p:txBody>
          <a:bodyPr/>
          <a:lstStyle/>
          <a:p>
            <a:r>
              <a:rPr lang="en-US" sz="2400" dirty="0"/>
              <a:t>Graded Papers will be sent home every 2 weeks</a:t>
            </a:r>
          </a:p>
          <a:p>
            <a:r>
              <a:rPr lang="en-US" sz="2400" dirty="0"/>
              <a:t>Take home folder/homework folder</a:t>
            </a:r>
          </a:p>
          <a:p>
            <a:pPr lvl="1"/>
            <a:r>
              <a:rPr lang="en-US" sz="2400" dirty="0"/>
              <a:t>Return to school/Keep at home</a:t>
            </a:r>
          </a:p>
          <a:p>
            <a:r>
              <a:rPr lang="en-US" sz="2400" dirty="0"/>
              <a:t>5</a:t>
            </a:r>
            <a:r>
              <a:rPr lang="en-US" sz="2400" baseline="30000" dirty="0"/>
              <a:t>th</a:t>
            </a:r>
            <a:r>
              <a:rPr lang="en-US" sz="2400" dirty="0"/>
              <a:t> grade website, you may access this from the Lake Windward Website Home Page</a:t>
            </a:r>
          </a:p>
          <a:p>
            <a:pPr lvl="1"/>
            <a:r>
              <a:rPr lang="en-US" sz="2400" dirty="0"/>
              <a:t>Week at a Glance updated every Sunday evening</a:t>
            </a:r>
          </a:p>
          <a:p>
            <a:pPr marL="0" indent="0">
              <a:buNone/>
            </a:pPr>
            <a:endParaRPr lang="en-US" dirty="0"/>
          </a:p>
        </p:txBody>
      </p:sp>
    </p:spTree>
    <p:extLst>
      <p:ext uri="{BB962C8B-B14F-4D97-AF65-F5344CB8AC3E}">
        <p14:creationId xmlns:p14="http://schemas.microsoft.com/office/powerpoint/2010/main" val="230455184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5194</TotalTime>
  <Words>1897</Words>
  <Application>Microsoft Office PowerPoint</Application>
  <PresentationFormat>Widescreen</PresentationFormat>
  <Paragraphs>260</Paragraphs>
  <Slides>45</Slides>
  <Notes>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Arial</vt:lpstr>
      <vt:lpstr>Arial Rounded MT Bold</vt:lpstr>
      <vt:lpstr>Calibri</vt:lpstr>
      <vt:lpstr>Candara</vt:lpstr>
      <vt:lpstr>Candara Light</vt:lpstr>
      <vt:lpstr>Century Gothic</vt:lpstr>
      <vt:lpstr>Perpetua</vt:lpstr>
      <vt:lpstr>Trebuchet MS</vt:lpstr>
      <vt:lpstr>Univers</vt:lpstr>
      <vt:lpstr>Wide Latin</vt:lpstr>
      <vt:lpstr>Wingdings</vt:lpstr>
      <vt:lpstr>Wingdings 3</vt:lpstr>
      <vt:lpstr>Facet</vt:lpstr>
      <vt:lpstr>Welcome to 5th Grade Curriculum Night</vt:lpstr>
      <vt:lpstr>5th Grade Curriculum Night</vt:lpstr>
      <vt:lpstr>Change of Transportation or early dismissal</vt:lpstr>
      <vt:lpstr>Transportation App</vt:lpstr>
      <vt:lpstr>Absence Excusals</vt:lpstr>
      <vt:lpstr>2023-2024 Code of Conduct: What You Should Know ?</vt:lpstr>
      <vt:lpstr>School Lunch</vt:lpstr>
      <vt:lpstr>PowerPoint Presentation</vt:lpstr>
      <vt:lpstr>Home to School Communication</vt:lpstr>
      <vt:lpstr>Parent/Teacher Communication</vt:lpstr>
      <vt:lpstr>Infinite Campus</vt:lpstr>
      <vt:lpstr>PowerPoint Presentation</vt:lpstr>
      <vt:lpstr>PowerPoint Presentation</vt:lpstr>
      <vt:lpstr>PowerPoint Presentation</vt:lpstr>
      <vt:lpstr>PowerPoint Presentation</vt:lpstr>
      <vt:lpstr>Personal Belongings</vt:lpstr>
      <vt:lpstr>PowerPoint Presentation</vt:lpstr>
      <vt:lpstr>PowerPoint Presentation</vt:lpstr>
      <vt:lpstr>PowerPoint Presentation</vt:lpstr>
      <vt:lpstr>Social Emotional Learning (SEL)  Monday and Thursday's during SMART time   </vt:lpstr>
      <vt:lpstr>SMART Time  (7:40 – 8:15)  **All students should be available during SMART time on Tuesday, Wednesday, and Friday for flexible small groups</vt:lpstr>
      <vt:lpstr>PowerPoint Presentation</vt:lpstr>
      <vt:lpstr>Priscilla Cho Bilingual Community Liaison  </vt:lpstr>
      <vt:lpstr>Language Arts</vt:lpstr>
      <vt:lpstr>PowerPoint Presentation</vt:lpstr>
      <vt:lpstr>RELA Resources Wonders (Kindergarten - 5th)</vt:lpstr>
      <vt:lpstr>RELA Resources Vocabulary Surge (4th &amp; 5th)</vt:lpstr>
      <vt:lpstr>How You Can Help Your Child</vt:lpstr>
      <vt:lpstr>How You Can Help Your Child</vt:lpstr>
      <vt:lpstr>PowerPoint Presentation</vt:lpstr>
      <vt:lpstr>Math</vt:lpstr>
      <vt:lpstr>PowerPoint Presentation</vt:lpstr>
      <vt:lpstr>PowerPoint Presentation</vt:lpstr>
      <vt:lpstr>PowerPoint Presentation</vt:lpstr>
      <vt:lpstr>PowerPoint Presentation</vt:lpstr>
      <vt:lpstr>Math 5 Overview</vt:lpstr>
      <vt:lpstr>Additional Skills for Grade 5 Enhanced </vt:lpstr>
      <vt:lpstr>How You Can Help Your Child</vt:lpstr>
      <vt:lpstr>PowerPoint Presentation</vt:lpstr>
      <vt:lpstr>Social Studies- 3-week units</vt:lpstr>
      <vt:lpstr>PowerPoint Presentation</vt:lpstr>
      <vt:lpstr>Science 3-week units</vt:lpstr>
      <vt:lpstr>Homeroom parents and classroom support</vt:lpstr>
      <vt:lpstr>PTO Video</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Susan</dc:creator>
  <cp:lastModifiedBy>Keely, Mary</cp:lastModifiedBy>
  <cp:revision>210</cp:revision>
  <dcterms:created xsi:type="dcterms:W3CDTF">2020-09-03T14:47:57Z</dcterms:created>
  <dcterms:modified xsi:type="dcterms:W3CDTF">2023-09-02T00:48:05Z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etDate">
    <vt:lpwstr>2020-09-03T14:47:57Z</vt:lpwstr>
  </property>
  <property fmtid="{D5CDD505-2E9C-101B-9397-08002B2CF9AE}" pid="4" name="MSIP_Label_0ee3c538-ec52-435f-ae58-017644bd9513_Method">
    <vt:lpwstr>Standard</vt:lpwstr>
  </property>
  <property fmtid="{D5CDD505-2E9C-101B-9397-08002B2CF9AE}" pid="5" name="MSIP_Label_0ee3c538-ec52-435f-ae58-017644bd9513_Name">
    <vt:lpwstr>0ee3c538-ec52-435f-ae58-017644bd9513</vt:lpwstr>
  </property>
  <property fmtid="{D5CDD505-2E9C-101B-9397-08002B2CF9AE}" pid="6" name="MSIP_Label_0ee3c538-ec52-435f-ae58-017644bd9513_SiteId">
    <vt:lpwstr>0cdcb198-8169-4b70-ba9f-da7e3ba700c2</vt:lpwstr>
  </property>
  <property fmtid="{D5CDD505-2E9C-101B-9397-08002B2CF9AE}" pid="7" name="MSIP_Label_0ee3c538-ec52-435f-ae58-017644bd9513_ActionId">
    <vt:lpwstr>92245f34-3c2b-429f-aa29-d9c7f9441d0e</vt:lpwstr>
  </property>
  <property fmtid="{D5CDD505-2E9C-101B-9397-08002B2CF9AE}" pid="8" name="MSIP_Label_0ee3c538-ec52-435f-ae58-017644bd9513_ContentBits">
    <vt:lpwstr>0</vt:lpwstr>
  </property>
</Properties>
</file>